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397" r:id="rId2"/>
    <p:sldId id="330" r:id="rId3"/>
    <p:sldId id="381" r:id="rId4"/>
    <p:sldId id="400" r:id="rId5"/>
    <p:sldId id="382" r:id="rId6"/>
    <p:sldId id="385" r:id="rId7"/>
    <p:sldId id="329" r:id="rId8"/>
    <p:sldId id="386" r:id="rId9"/>
    <p:sldId id="387" r:id="rId10"/>
    <p:sldId id="331" r:id="rId11"/>
    <p:sldId id="332" r:id="rId12"/>
    <p:sldId id="339" r:id="rId13"/>
    <p:sldId id="340" r:id="rId14"/>
    <p:sldId id="354" r:id="rId15"/>
    <p:sldId id="403" r:id="rId16"/>
    <p:sldId id="336" r:id="rId17"/>
    <p:sldId id="333" r:id="rId18"/>
    <p:sldId id="391" r:id="rId19"/>
    <p:sldId id="402" r:id="rId20"/>
    <p:sldId id="398" r:id="rId21"/>
    <p:sldId id="388" r:id="rId22"/>
    <p:sldId id="399" r:id="rId23"/>
    <p:sldId id="393" r:id="rId24"/>
    <p:sldId id="394" r:id="rId25"/>
    <p:sldId id="401" r:id="rId26"/>
    <p:sldId id="289" r:id="rId27"/>
    <p:sldId id="276" r:id="rId28"/>
    <p:sldId id="284" r:id="rId29"/>
    <p:sldId id="39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CED391-F6E3-43FB-A271-987E4202395E}">
          <p14:sldIdLst>
            <p14:sldId id="397"/>
            <p14:sldId id="330"/>
            <p14:sldId id="381"/>
            <p14:sldId id="400"/>
            <p14:sldId id="382"/>
            <p14:sldId id="385"/>
            <p14:sldId id="329"/>
            <p14:sldId id="386"/>
            <p14:sldId id="387"/>
            <p14:sldId id="331"/>
            <p14:sldId id="332"/>
            <p14:sldId id="339"/>
            <p14:sldId id="340"/>
            <p14:sldId id="354"/>
            <p14:sldId id="403"/>
            <p14:sldId id="336"/>
            <p14:sldId id="333"/>
            <p14:sldId id="391"/>
            <p14:sldId id="402"/>
            <p14:sldId id="398"/>
            <p14:sldId id="388"/>
            <p14:sldId id="399"/>
            <p14:sldId id="393"/>
            <p14:sldId id="394"/>
            <p14:sldId id="401"/>
          </p14:sldIdLst>
        </p14:section>
        <p14:section name="TPP" id="{649E57CB-9BC7-410F-88D6-02CE0A52BCDE}">
          <p14:sldIdLst>
            <p14:sldId id="289"/>
            <p14:sldId id="276"/>
            <p14:sldId id="284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8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8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9A92AA1-C281-431D-901E-E08E03223A12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E190CE19-2BDF-45F1-982B-3B45C8698108}">
      <dgm:prSet phldrT="[Text]"/>
      <dgm:spPr/>
      <dgm:t>
        <a:bodyPr/>
        <a:lstStyle/>
        <a:p>
          <a:r>
            <a:rPr lang="en-US" dirty="0" smtClean="0"/>
            <a:t>USA govt car purchase : can’t fill TENDER</a:t>
          </a:r>
          <a:endParaRPr lang="en-US" dirty="0"/>
        </a:p>
      </dgm:t>
    </dgm:pt>
    <dgm:pt modelId="{7F68390F-3CC7-4797-A7DB-A17225F502F4}" type="parTrans" cxnId="{535757F5-516C-491F-8AE3-58237384D22E}">
      <dgm:prSet/>
      <dgm:spPr/>
      <dgm:t>
        <a:bodyPr/>
        <a:lstStyle/>
        <a:p>
          <a:endParaRPr lang="en-US"/>
        </a:p>
      </dgm:t>
    </dgm:pt>
    <dgm:pt modelId="{3C97D5A4-76FA-48B4-92DC-5C51393705FE}" type="sibTrans" cxnId="{535757F5-516C-491F-8AE3-58237384D22E}">
      <dgm:prSet/>
      <dgm:spPr/>
      <dgm:t>
        <a:bodyPr/>
        <a:lstStyle/>
        <a:p>
          <a:endParaRPr lang="en-US"/>
        </a:p>
      </dgm:t>
    </dgm:pt>
    <dgm:pt modelId="{A15708F3-4A71-4FF2-865F-B68808E11AE7}">
      <dgm:prSet phldrT="[Text]"/>
      <dgm:spPr/>
      <dgm:t>
        <a:bodyPr/>
        <a:lstStyle/>
        <a:p>
          <a:r>
            <a:rPr lang="en-US" dirty="0" smtClean="0"/>
            <a:t>Car paint: lead, arsenic _%</a:t>
          </a:r>
          <a:endParaRPr lang="en-US" dirty="0"/>
        </a:p>
      </dgm:t>
    </dgm:pt>
    <dgm:pt modelId="{095EDBF2-09AC-4546-A8CF-B9A386C95235}" type="parTrans" cxnId="{74234AE3-266C-41D6-B105-FE4061655B48}">
      <dgm:prSet/>
      <dgm:spPr/>
      <dgm:t>
        <a:bodyPr/>
        <a:lstStyle/>
        <a:p>
          <a:endParaRPr lang="en-US"/>
        </a:p>
      </dgm:t>
    </dgm:pt>
    <dgm:pt modelId="{74E09CFF-34A2-441E-A072-AA36A9C57524}" type="sibTrans" cxnId="{74234AE3-266C-41D6-B105-FE4061655B48}">
      <dgm:prSet/>
      <dgm:spPr/>
      <dgm:t>
        <a:bodyPr/>
        <a:lstStyle/>
        <a:p>
          <a:endParaRPr lang="en-US"/>
        </a:p>
      </dgm:t>
    </dgm:pt>
    <dgm:pt modelId="{84382FAC-532D-458E-8C78-E1CC1A8E4D1E}">
      <dgm:prSet phldrT="[Text]"/>
      <dgm:spPr/>
      <dgm:t>
        <a:bodyPr/>
        <a:lstStyle/>
        <a:p>
          <a:r>
            <a:rPr lang="en-US" dirty="0" smtClean="0"/>
            <a:t>Must have ‘airbags’</a:t>
          </a:r>
          <a:endParaRPr lang="en-US" dirty="0"/>
        </a:p>
      </dgm:t>
    </dgm:pt>
    <dgm:pt modelId="{4D5ECB0B-D9A2-46B1-896E-26742CFEB403}" type="parTrans" cxnId="{CAD45D9A-2B8C-4B70-BA68-76266D833585}">
      <dgm:prSet/>
      <dgm:spPr/>
      <dgm:t>
        <a:bodyPr/>
        <a:lstStyle/>
        <a:p>
          <a:endParaRPr lang="en-US"/>
        </a:p>
      </dgm:t>
    </dgm:pt>
    <dgm:pt modelId="{AD245CE0-1F25-48D0-8BCE-037BC61391E0}" type="sibTrans" cxnId="{CAD45D9A-2B8C-4B70-BA68-76266D833585}">
      <dgm:prSet/>
      <dgm:spPr/>
      <dgm:t>
        <a:bodyPr/>
        <a:lstStyle/>
        <a:p>
          <a:endParaRPr lang="en-US"/>
        </a:p>
      </dgm:t>
    </dgm:pt>
    <dgm:pt modelId="{29AC4FD7-8BDB-4724-ABF0-5950FBEF8F4A}">
      <dgm:prSet phldrT="[Text]"/>
      <dgm:spPr/>
      <dgm:t>
        <a:bodyPr/>
        <a:lstStyle/>
        <a:p>
          <a:r>
            <a:rPr lang="en-US" dirty="0" smtClean="0"/>
            <a:t>Glasses anti-UV coating</a:t>
          </a:r>
          <a:endParaRPr lang="en-US" dirty="0"/>
        </a:p>
      </dgm:t>
    </dgm:pt>
    <dgm:pt modelId="{67C2C5FE-B6F2-45CD-833B-601889FBF4E8}" type="parTrans" cxnId="{5BFF1A46-8B97-4E73-8AF4-3E0BC5D9A315}">
      <dgm:prSet/>
      <dgm:spPr/>
      <dgm:t>
        <a:bodyPr/>
        <a:lstStyle/>
        <a:p>
          <a:endParaRPr lang="en-US"/>
        </a:p>
      </dgm:t>
    </dgm:pt>
    <dgm:pt modelId="{36F848F5-2EE9-49E8-95C4-55C629DDD2FF}" type="sibTrans" cxnId="{5BFF1A46-8B97-4E73-8AF4-3E0BC5D9A315}">
      <dgm:prSet/>
      <dgm:spPr/>
      <dgm:t>
        <a:bodyPr/>
        <a:lstStyle/>
        <a:p>
          <a:endParaRPr lang="en-US"/>
        </a:p>
      </dgm:t>
    </dgm:pt>
    <dgm:pt modelId="{13B6B8C5-1C8A-4166-8BFB-3932225A1699}" type="pres">
      <dgm:prSet presAssocID="{F9A92AA1-C281-431D-901E-E08E03223A12}" presName="Name0" presStyleCnt="0">
        <dgm:presLayoutVars>
          <dgm:resizeHandles/>
        </dgm:presLayoutVars>
      </dgm:prSet>
      <dgm:spPr/>
    </dgm:pt>
    <dgm:pt modelId="{9494E7CB-DBCC-469A-8955-18B4150AFE41}" type="pres">
      <dgm:prSet presAssocID="{E190CE19-2BDF-45F1-982B-3B45C8698108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9341F6-0372-4BDC-9BA2-B37E8CB59F49}" type="pres">
      <dgm:prSet presAssocID="{3C97D5A4-76FA-48B4-92DC-5C51393705FE}" presName="space" presStyleCnt="0"/>
      <dgm:spPr/>
    </dgm:pt>
    <dgm:pt modelId="{96352B80-9EA1-487C-BEA6-053615D4EC07}" type="pres">
      <dgm:prSet presAssocID="{A15708F3-4A71-4FF2-865F-B68808E11AE7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E2EFD5-B3E7-4162-B74A-568C89FF81F4}" type="pres">
      <dgm:prSet presAssocID="{74E09CFF-34A2-441E-A072-AA36A9C57524}" presName="space" presStyleCnt="0"/>
      <dgm:spPr/>
    </dgm:pt>
    <dgm:pt modelId="{2B9B0860-ADEB-4E89-AF11-0F3DA27CAFAD}" type="pres">
      <dgm:prSet presAssocID="{84382FAC-532D-458E-8C78-E1CC1A8E4D1E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A7AE7-DB35-4134-9884-116F4A9A79B4}" type="pres">
      <dgm:prSet presAssocID="{AD245CE0-1F25-48D0-8BCE-037BC61391E0}" presName="space" presStyleCnt="0"/>
      <dgm:spPr/>
    </dgm:pt>
    <dgm:pt modelId="{76282FCD-1498-4626-B1BB-F711FFE9B1A4}" type="pres">
      <dgm:prSet presAssocID="{29AC4FD7-8BDB-4724-ABF0-5950FBEF8F4A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2C0E87-F1BC-4A45-B339-7CC7C1EEFC5D}" type="presOf" srcId="{F9A92AA1-C281-431D-901E-E08E03223A12}" destId="{13B6B8C5-1C8A-4166-8BFB-3932225A1699}" srcOrd="0" destOrd="0" presId="urn:diagrams.loki3.com/VaryingWidthList"/>
    <dgm:cxn modelId="{31881942-C324-4D69-9893-F6249CE16507}" type="presOf" srcId="{84382FAC-532D-458E-8C78-E1CC1A8E4D1E}" destId="{2B9B0860-ADEB-4E89-AF11-0F3DA27CAFAD}" srcOrd="0" destOrd="0" presId="urn:diagrams.loki3.com/VaryingWidthList"/>
    <dgm:cxn modelId="{95A597B2-A0D1-4975-972F-3F80DB7EB114}" type="presOf" srcId="{29AC4FD7-8BDB-4724-ABF0-5950FBEF8F4A}" destId="{76282FCD-1498-4626-B1BB-F711FFE9B1A4}" srcOrd="0" destOrd="0" presId="urn:diagrams.loki3.com/VaryingWidthList"/>
    <dgm:cxn modelId="{74234AE3-266C-41D6-B105-FE4061655B48}" srcId="{F9A92AA1-C281-431D-901E-E08E03223A12}" destId="{A15708F3-4A71-4FF2-865F-B68808E11AE7}" srcOrd="1" destOrd="0" parTransId="{095EDBF2-09AC-4546-A8CF-B9A386C95235}" sibTransId="{74E09CFF-34A2-441E-A072-AA36A9C57524}"/>
    <dgm:cxn modelId="{B24B2B9B-3435-4950-86D0-CFC5553D2421}" type="presOf" srcId="{E190CE19-2BDF-45F1-982B-3B45C8698108}" destId="{9494E7CB-DBCC-469A-8955-18B4150AFE41}" srcOrd="0" destOrd="0" presId="urn:diagrams.loki3.com/VaryingWidthList"/>
    <dgm:cxn modelId="{CAD45D9A-2B8C-4B70-BA68-76266D833585}" srcId="{F9A92AA1-C281-431D-901E-E08E03223A12}" destId="{84382FAC-532D-458E-8C78-E1CC1A8E4D1E}" srcOrd="2" destOrd="0" parTransId="{4D5ECB0B-D9A2-46B1-896E-26742CFEB403}" sibTransId="{AD245CE0-1F25-48D0-8BCE-037BC61391E0}"/>
    <dgm:cxn modelId="{5BFF1A46-8B97-4E73-8AF4-3E0BC5D9A315}" srcId="{F9A92AA1-C281-431D-901E-E08E03223A12}" destId="{29AC4FD7-8BDB-4724-ABF0-5950FBEF8F4A}" srcOrd="3" destOrd="0" parTransId="{67C2C5FE-B6F2-45CD-833B-601889FBF4E8}" sibTransId="{36F848F5-2EE9-49E8-95C4-55C629DDD2FF}"/>
    <dgm:cxn modelId="{535757F5-516C-491F-8AE3-58237384D22E}" srcId="{F9A92AA1-C281-431D-901E-E08E03223A12}" destId="{E190CE19-2BDF-45F1-982B-3B45C8698108}" srcOrd="0" destOrd="0" parTransId="{7F68390F-3CC7-4797-A7DB-A17225F502F4}" sibTransId="{3C97D5A4-76FA-48B4-92DC-5C51393705FE}"/>
    <dgm:cxn modelId="{0A4678D4-F105-43CA-9C2E-66BAED506004}" type="presOf" srcId="{A15708F3-4A71-4FF2-865F-B68808E11AE7}" destId="{96352B80-9EA1-487C-BEA6-053615D4EC07}" srcOrd="0" destOrd="0" presId="urn:diagrams.loki3.com/VaryingWidthList"/>
    <dgm:cxn modelId="{D1F5BC6D-DE79-4A5D-AA4B-3378DAFEF22E}" type="presParOf" srcId="{13B6B8C5-1C8A-4166-8BFB-3932225A1699}" destId="{9494E7CB-DBCC-469A-8955-18B4150AFE41}" srcOrd="0" destOrd="0" presId="urn:diagrams.loki3.com/VaryingWidthList"/>
    <dgm:cxn modelId="{0583177F-24F5-4EA1-9337-9BD31937A3A6}" type="presParOf" srcId="{13B6B8C5-1C8A-4166-8BFB-3932225A1699}" destId="{939341F6-0372-4BDC-9BA2-B37E8CB59F49}" srcOrd="1" destOrd="0" presId="urn:diagrams.loki3.com/VaryingWidthList"/>
    <dgm:cxn modelId="{FEE921A8-7EE7-4C23-99EC-61D660E2F887}" type="presParOf" srcId="{13B6B8C5-1C8A-4166-8BFB-3932225A1699}" destId="{96352B80-9EA1-487C-BEA6-053615D4EC07}" srcOrd="2" destOrd="0" presId="urn:diagrams.loki3.com/VaryingWidthList"/>
    <dgm:cxn modelId="{15BF035E-D602-4E9A-A8D5-C487EB00B544}" type="presParOf" srcId="{13B6B8C5-1C8A-4166-8BFB-3932225A1699}" destId="{80E2EFD5-B3E7-4162-B74A-568C89FF81F4}" srcOrd="3" destOrd="0" presId="urn:diagrams.loki3.com/VaryingWidthList"/>
    <dgm:cxn modelId="{9AC4EF90-7F1D-43F6-A1EE-CE9E49E18754}" type="presParOf" srcId="{13B6B8C5-1C8A-4166-8BFB-3932225A1699}" destId="{2B9B0860-ADEB-4E89-AF11-0F3DA27CAFAD}" srcOrd="4" destOrd="0" presId="urn:diagrams.loki3.com/VaryingWidthList"/>
    <dgm:cxn modelId="{B58744B2-DFF2-4E50-8152-AC0A0B6DAB5C}" type="presParOf" srcId="{13B6B8C5-1C8A-4166-8BFB-3932225A1699}" destId="{77DA7AE7-DB35-4134-9884-116F4A9A79B4}" srcOrd="5" destOrd="0" presId="urn:diagrams.loki3.com/VaryingWidthList"/>
    <dgm:cxn modelId="{41922A8E-C9F2-4EDE-BF8F-B801C0641530}" type="presParOf" srcId="{13B6B8C5-1C8A-4166-8BFB-3932225A1699}" destId="{76282FCD-1498-4626-B1BB-F711FFE9B1A4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038C24-107E-4878-A969-1283A7E16834}" type="doc">
      <dgm:prSet loTypeId="urn:microsoft.com/office/officeart/2005/8/layout/vList4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918A3-7A98-4C10-8CB3-0DF103657EAA}">
      <dgm:prSet phldrT="[Text]"/>
      <dgm:spPr/>
      <dgm:t>
        <a:bodyPr/>
        <a:lstStyle/>
        <a:p>
          <a:r>
            <a:rPr lang="en-US" dirty="0" smtClean="0"/>
            <a:t>SPS [food]</a:t>
          </a:r>
          <a:endParaRPr lang="en-US" dirty="0"/>
        </a:p>
      </dgm:t>
    </dgm:pt>
    <dgm:pt modelId="{01E7E20F-E089-4252-ABB1-880159C349D8}" type="parTrans" cxnId="{98F1D988-FDB0-4889-B4FF-3A013B537A58}">
      <dgm:prSet/>
      <dgm:spPr/>
      <dgm:t>
        <a:bodyPr/>
        <a:lstStyle/>
        <a:p>
          <a:endParaRPr lang="en-US"/>
        </a:p>
      </dgm:t>
    </dgm:pt>
    <dgm:pt modelId="{00C06981-2604-4584-A71C-F678B77FE546}" type="sibTrans" cxnId="{98F1D988-FDB0-4889-B4FF-3A013B537A58}">
      <dgm:prSet/>
      <dgm:spPr/>
      <dgm:t>
        <a:bodyPr/>
        <a:lstStyle/>
        <a:p>
          <a:endParaRPr lang="en-US"/>
        </a:p>
      </dgm:t>
    </dgm:pt>
    <dgm:pt modelId="{8FF9418D-8A8C-478E-8CB7-1673397F11AF}">
      <dgm:prSet/>
      <dgm:spPr/>
      <dgm:t>
        <a:bodyPr/>
        <a:lstStyle/>
        <a:p>
          <a:r>
            <a:rPr lang="en-US" dirty="0" smtClean="0"/>
            <a:t>Sanitary and Phytosanitary Measures (e.g. pesticides residue, fruit fly)</a:t>
          </a:r>
          <a:endParaRPr lang="en-US" dirty="0"/>
        </a:p>
      </dgm:t>
    </dgm:pt>
    <dgm:pt modelId="{79CD285A-DD7A-4358-9396-ECC8AB1BE0CB}" type="parTrans" cxnId="{5DEB7429-F922-4376-8566-EC9403CBDA04}">
      <dgm:prSet/>
      <dgm:spPr/>
      <dgm:t>
        <a:bodyPr/>
        <a:lstStyle/>
        <a:p>
          <a:endParaRPr lang="en-US"/>
        </a:p>
      </dgm:t>
    </dgm:pt>
    <dgm:pt modelId="{C2923F77-86EF-4251-B8F8-2AD5C98DD380}" type="sibTrans" cxnId="{5DEB7429-F922-4376-8566-EC9403CBDA04}">
      <dgm:prSet/>
      <dgm:spPr/>
      <dgm:t>
        <a:bodyPr/>
        <a:lstStyle/>
        <a:p>
          <a:endParaRPr lang="en-US"/>
        </a:p>
      </dgm:t>
    </dgm:pt>
    <dgm:pt modelId="{7330851F-69DC-4772-9E93-1512CC65BB35}">
      <dgm:prSet/>
      <dgm:spPr/>
      <dgm:t>
        <a:bodyPr/>
        <a:lstStyle/>
        <a:p>
          <a:r>
            <a:rPr lang="en-US" dirty="0" smtClean="0"/>
            <a:t>TBT [non-food]</a:t>
          </a:r>
          <a:endParaRPr lang="en-US" dirty="0"/>
        </a:p>
      </dgm:t>
    </dgm:pt>
    <dgm:pt modelId="{587A5EE7-36FB-429C-B618-6FC4E325ED98}" type="parTrans" cxnId="{685DA83B-1AFF-438D-A7BB-9AA853FFEBC4}">
      <dgm:prSet/>
      <dgm:spPr/>
      <dgm:t>
        <a:bodyPr/>
        <a:lstStyle/>
        <a:p>
          <a:endParaRPr lang="en-US"/>
        </a:p>
      </dgm:t>
    </dgm:pt>
    <dgm:pt modelId="{5B089766-F6A8-4D87-A325-1C73BBF114D4}" type="sibTrans" cxnId="{685DA83B-1AFF-438D-A7BB-9AA853FFEBC4}">
      <dgm:prSet/>
      <dgm:spPr/>
      <dgm:t>
        <a:bodyPr/>
        <a:lstStyle/>
        <a:p>
          <a:endParaRPr lang="en-US"/>
        </a:p>
      </dgm:t>
    </dgm:pt>
    <dgm:pt modelId="{D7335C44-95EA-46B0-B042-2BAF36442932}">
      <dgm:prSet/>
      <dgm:spPr/>
      <dgm:t>
        <a:bodyPr/>
        <a:lstStyle/>
        <a:p>
          <a:r>
            <a:rPr lang="en-US" dirty="0" smtClean="0"/>
            <a:t>Technical barriers to trade</a:t>
          </a:r>
          <a:endParaRPr lang="en-US" dirty="0"/>
        </a:p>
      </dgm:t>
    </dgm:pt>
    <dgm:pt modelId="{596C618F-AF51-4DB1-87D8-6DDBBB4505AD}" type="parTrans" cxnId="{6C0F7EF9-C3FF-471C-B6F0-C6138BA257E0}">
      <dgm:prSet/>
      <dgm:spPr/>
      <dgm:t>
        <a:bodyPr/>
        <a:lstStyle/>
        <a:p>
          <a:endParaRPr lang="en-US"/>
        </a:p>
      </dgm:t>
    </dgm:pt>
    <dgm:pt modelId="{13491E79-6A7D-4DE7-B187-ABB080B47C87}" type="sibTrans" cxnId="{6C0F7EF9-C3FF-471C-B6F0-C6138BA257E0}">
      <dgm:prSet/>
      <dgm:spPr/>
      <dgm:t>
        <a:bodyPr/>
        <a:lstStyle/>
        <a:p>
          <a:endParaRPr lang="en-US"/>
        </a:p>
      </dgm:t>
    </dgm:pt>
    <dgm:pt modelId="{BBC20451-BD3D-40C8-8FFA-765AED43150B}" type="pres">
      <dgm:prSet presAssocID="{16038C24-107E-4878-A969-1283A7E1683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D0C8CF-7B79-455E-85E5-A0ACF05F77E9}" type="pres">
      <dgm:prSet presAssocID="{7330851F-69DC-4772-9E93-1512CC65BB35}" presName="comp" presStyleCnt="0"/>
      <dgm:spPr/>
      <dgm:t>
        <a:bodyPr/>
        <a:lstStyle/>
        <a:p>
          <a:endParaRPr lang="en-US"/>
        </a:p>
      </dgm:t>
    </dgm:pt>
    <dgm:pt modelId="{CD6971AD-E1F5-4482-8D33-65D0C3785129}" type="pres">
      <dgm:prSet presAssocID="{7330851F-69DC-4772-9E93-1512CC65BB35}" presName="box" presStyleLbl="node1" presStyleIdx="0" presStyleCnt="2"/>
      <dgm:spPr/>
      <dgm:t>
        <a:bodyPr/>
        <a:lstStyle/>
        <a:p>
          <a:endParaRPr lang="en-US"/>
        </a:p>
      </dgm:t>
    </dgm:pt>
    <dgm:pt modelId="{A4AA5733-B112-4731-BBD9-8B19FAD5FADA}" type="pres">
      <dgm:prSet presAssocID="{7330851F-69DC-4772-9E93-1512CC65BB35}" presName="img" presStyleLbl="fgImgPlace1" presStyleIdx="0" presStyleCnt="2" custScaleY="73297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8B8D7ED-D119-4810-900B-B321BABC59BF}" type="pres">
      <dgm:prSet presAssocID="{7330851F-69DC-4772-9E93-1512CC65BB35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88247-81A2-4465-9F9F-8E0760A47FB9}" type="pres">
      <dgm:prSet presAssocID="{5B089766-F6A8-4D87-A325-1C73BBF114D4}" presName="spacer" presStyleCnt="0"/>
      <dgm:spPr/>
      <dgm:t>
        <a:bodyPr/>
        <a:lstStyle/>
        <a:p>
          <a:endParaRPr lang="en-US"/>
        </a:p>
      </dgm:t>
    </dgm:pt>
    <dgm:pt modelId="{59C1AB5C-AD8B-4939-9B65-84FA050DFBB8}" type="pres">
      <dgm:prSet presAssocID="{FB7918A3-7A98-4C10-8CB3-0DF103657EAA}" presName="comp" presStyleCnt="0"/>
      <dgm:spPr/>
      <dgm:t>
        <a:bodyPr/>
        <a:lstStyle/>
        <a:p>
          <a:endParaRPr lang="en-US"/>
        </a:p>
      </dgm:t>
    </dgm:pt>
    <dgm:pt modelId="{95E2E44E-0250-463A-BAC2-EC1D8C22B537}" type="pres">
      <dgm:prSet presAssocID="{FB7918A3-7A98-4C10-8CB3-0DF103657EAA}" presName="box" presStyleLbl="node1" presStyleIdx="1" presStyleCnt="2" custLinFactNeighborX="3366" custLinFactNeighborY="-1407"/>
      <dgm:spPr/>
      <dgm:t>
        <a:bodyPr/>
        <a:lstStyle/>
        <a:p>
          <a:endParaRPr lang="en-US"/>
        </a:p>
      </dgm:t>
    </dgm:pt>
    <dgm:pt modelId="{19BD81B0-EB00-4DA0-A3A3-FD9B2DC86925}" type="pres">
      <dgm:prSet presAssocID="{FB7918A3-7A98-4C10-8CB3-0DF103657EAA}" presName="img" presStyleLbl="fgImgPlace1" presStyleIdx="1" presStyleCnt="2" custScaleY="84390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02DF8C7-25EA-4A84-9B8E-7645670AAC6F}" type="pres">
      <dgm:prSet presAssocID="{FB7918A3-7A98-4C10-8CB3-0DF103657EAA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DE40E2-6911-4822-B5C9-AC0AFD570CA1}" type="presOf" srcId="{FB7918A3-7A98-4C10-8CB3-0DF103657EAA}" destId="{95E2E44E-0250-463A-BAC2-EC1D8C22B537}" srcOrd="0" destOrd="0" presId="urn:microsoft.com/office/officeart/2005/8/layout/vList4"/>
    <dgm:cxn modelId="{A05AC748-E2B4-443F-9BF0-95846DF2B0B7}" type="presOf" srcId="{7330851F-69DC-4772-9E93-1512CC65BB35}" destId="{58B8D7ED-D119-4810-900B-B321BABC59BF}" srcOrd="1" destOrd="0" presId="urn:microsoft.com/office/officeart/2005/8/layout/vList4"/>
    <dgm:cxn modelId="{5DEB7429-F922-4376-8566-EC9403CBDA04}" srcId="{FB7918A3-7A98-4C10-8CB3-0DF103657EAA}" destId="{8FF9418D-8A8C-478E-8CB7-1673397F11AF}" srcOrd="0" destOrd="0" parTransId="{79CD285A-DD7A-4358-9396-ECC8AB1BE0CB}" sibTransId="{C2923F77-86EF-4251-B8F8-2AD5C98DD380}"/>
    <dgm:cxn modelId="{BA906EC2-5C4C-492A-9872-8B6D2301C591}" type="presOf" srcId="{7330851F-69DC-4772-9E93-1512CC65BB35}" destId="{CD6971AD-E1F5-4482-8D33-65D0C3785129}" srcOrd="0" destOrd="0" presId="urn:microsoft.com/office/officeart/2005/8/layout/vList4"/>
    <dgm:cxn modelId="{98F1D988-FDB0-4889-B4FF-3A013B537A58}" srcId="{16038C24-107E-4878-A969-1283A7E16834}" destId="{FB7918A3-7A98-4C10-8CB3-0DF103657EAA}" srcOrd="1" destOrd="0" parTransId="{01E7E20F-E089-4252-ABB1-880159C349D8}" sibTransId="{00C06981-2604-4584-A71C-F678B77FE546}"/>
    <dgm:cxn modelId="{6C0F7EF9-C3FF-471C-B6F0-C6138BA257E0}" srcId="{7330851F-69DC-4772-9E93-1512CC65BB35}" destId="{D7335C44-95EA-46B0-B042-2BAF36442932}" srcOrd="0" destOrd="0" parTransId="{596C618F-AF51-4DB1-87D8-6DDBBB4505AD}" sibTransId="{13491E79-6A7D-4DE7-B187-ABB080B47C87}"/>
    <dgm:cxn modelId="{B52F48FD-5CE6-4F36-A5D9-22AFE02EFDAA}" type="presOf" srcId="{8FF9418D-8A8C-478E-8CB7-1673397F11AF}" destId="{602DF8C7-25EA-4A84-9B8E-7645670AAC6F}" srcOrd="1" destOrd="1" presId="urn:microsoft.com/office/officeart/2005/8/layout/vList4"/>
    <dgm:cxn modelId="{EB0C2C57-3C2D-4493-84BD-DD0F8864BE28}" type="presOf" srcId="{D7335C44-95EA-46B0-B042-2BAF36442932}" destId="{58B8D7ED-D119-4810-900B-B321BABC59BF}" srcOrd="1" destOrd="1" presId="urn:microsoft.com/office/officeart/2005/8/layout/vList4"/>
    <dgm:cxn modelId="{BEE59D26-D79A-4BD6-A1A3-1E8D81D73E84}" type="presOf" srcId="{FB7918A3-7A98-4C10-8CB3-0DF103657EAA}" destId="{602DF8C7-25EA-4A84-9B8E-7645670AAC6F}" srcOrd="1" destOrd="0" presId="urn:microsoft.com/office/officeart/2005/8/layout/vList4"/>
    <dgm:cxn modelId="{FFDA4F9F-0F8E-48C0-8F59-355071270122}" type="presOf" srcId="{16038C24-107E-4878-A969-1283A7E16834}" destId="{BBC20451-BD3D-40C8-8FFA-765AED43150B}" srcOrd="0" destOrd="0" presId="urn:microsoft.com/office/officeart/2005/8/layout/vList4"/>
    <dgm:cxn modelId="{685DA83B-1AFF-438D-A7BB-9AA853FFEBC4}" srcId="{16038C24-107E-4878-A969-1283A7E16834}" destId="{7330851F-69DC-4772-9E93-1512CC65BB35}" srcOrd="0" destOrd="0" parTransId="{587A5EE7-36FB-429C-B618-6FC4E325ED98}" sibTransId="{5B089766-F6A8-4D87-A325-1C73BBF114D4}"/>
    <dgm:cxn modelId="{59AB1CD1-EAF9-493C-8F46-6257FACA4FEE}" type="presOf" srcId="{D7335C44-95EA-46B0-B042-2BAF36442932}" destId="{CD6971AD-E1F5-4482-8D33-65D0C3785129}" srcOrd="0" destOrd="1" presId="urn:microsoft.com/office/officeart/2005/8/layout/vList4"/>
    <dgm:cxn modelId="{9238E3C0-C06B-46D5-BA3E-40B02D7D355F}" type="presOf" srcId="{8FF9418D-8A8C-478E-8CB7-1673397F11AF}" destId="{95E2E44E-0250-463A-BAC2-EC1D8C22B537}" srcOrd="0" destOrd="1" presId="urn:microsoft.com/office/officeart/2005/8/layout/vList4"/>
    <dgm:cxn modelId="{47CF4E38-45B6-4DCB-B7DE-0CE167372B64}" type="presParOf" srcId="{BBC20451-BD3D-40C8-8FFA-765AED43150B}" destId="{0BD0C8CF-7B79-455E-85E5-A0ACF05F77E9}" srcOrd="0" destOrd="0" presId="urn:microsoft.com/office/officeart/2005/8/layout/vList4"/>
    <dgm:cxn modelId="{7A7A3372-C213-4562-B68C-A2F1A88496F3}" type="presParOf" srcId="{0BD0C8CF-7B79-455E-85E5-A0ACF05F77E9}" destId="{CD6971AD-E1F5-4482-8D33-65D0C3785129}" srcOrd="0" destOrd="0" presId="urn:microsoft.com/office/officeart/2005/8/layout/vList4"/>
    <dgm:cxn modelId="{A0601C3A-034E-4C95-A337-45A4EACB020B}" type="presParOf" srcId="{0BD0C8CF-7B79-455E-85E5-A0ACF05F77E9}" destId="{A4AA5733-B112-4731-BBD9-8B19FAD5FADA}" srcOrd="1" destOrd="0" presId="urn:microsoft.com/office/officeart/2005/8/layout/vList4"/>
    <dgm:cxn modelId="{0109FED2-85D1-41FD-B337-205408519460}" type="presParOf" srcId="{0BD0C8CF-7B79-455E-85E5-A0ACF05F77E9}" destId="{58B8D7ED-D119-4810-900B-B321BABC59BF}" srcOrd="2" destOrd="0" presId="urn:microsoft.com/office/officeart/2005/8/layout/vList4"/>
    <dgm:cxn modelId="{46E52C30-D976-4F93-B6B2-437402374143}" type="presParOf" srcId="{BBC20451-BD3D-40C8-8FFA-765AED43150B}" destId="{06088247-81A2-4465-9F9F-8E0760A47FB9}" srcOrd="1" destOrd="0" presId="urn:microsoft.com/office/officeart/2005/8/layout/vList4"/>
    <dgm:cxn modelId="{9DAFEB8E-E205-457C-9C23-4EDB3BDE9158}" type="presParOf" srcId="{BBC20451-BD3D-40C8-8FFA-765AED43150B}" destId="{59C1AB5C-AD8B-4939-9B65-84FA050DFBB8}" srcOrd="2" destOrd="0" presId="urn:microsoft.com/office/officeart/2005/8/layout/vList4"/>
    <dgm:cxn modelId="{92259ABF-6BE6-4DAA-8C57-BB311AB19B47}" type="presParOf" srcId="{59C1AB5C-AD8B-4939-9B65-84FA050DFBB8}" destId="{95E2E44E-0250-463A-BAC2-EC1D8C22B537}" srcOrd="0" destOrd="0" presId="urn:microsoft.com/office/officeart/2005/8/layout/vList4"/>
    <dgm:cxn modelId="{2B95126C-4012-4FB7-BBEB-92CBF908F930}" type="presParOf" srcId="{59C1AB5C-AD8B-4939-9B65-84FA050DFBB8}" destId="{19BD81B0-EB00-4DA0-A3A3-FD9B2DC86925}" srcOrd="1" destOrd="0" presId="urn:microsoft.com/office/officeart/2005/8/layout/vList4"/>
    <dgm:cxn modelId="{CFAB2530-5AD8-4C45-81E1-68C3DCEEBE39}" type="presParOf" srcId="{59C1AB5C-AD8B-4939-9B65-84FA050DFBB8}" destId="{602DF8C7-25EA-4A84-9B8E-7645670AAC6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038C24-107E-4878-A969-1283A7E16834}" type="doc">
      <dgm:prSet loTypeId="urn:microsoft.com/office/officeart/2005/8/layout/vList4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7918A3-7A98-4C10-8CB3-0DF103657EAA}">
      <dgm:prSet phldrT="[Text]"/>
      <dgm:spPr/>
      <dgm:t>
        <a:bodyPr/>
        <a:lstStyle/>
        <a:p>
          <a:r>
            <a:rPr lang="en-US" dirty="0" smtClean="0"/>
            <a:t>SCM (Non-food)</a:t>
          </a:r>
          <a:endParaRPr lang="en-US" dirty="0"/>
        </a:p>
      </dgm:t>
    </dgm:pt>
    <dgm:pt modelId="{01E7E20F-E089-4252-ABB1-880159C349D8}" type="parTrans" cxnId="{98F1D988-FDB0-4889-B4FF-3A013B537A58}">
      <dgm:prSet/>
      <dgm:spPr/>
      <dgm:t>
        <a:bodyPr/>
        <a:lstStyle/>
        <a:p>
          <a:endParaRPr lang="en-US"/>
        </a:p>
      </dgm:t>
    </dgm:pt>
    <dgm:pt modelId="{00C06981-2604-4584-A71C-F678B77FE546}" type="sibTrans" cxnId="{98F1D988-FDB0-4889-B4FF-3A013B537A58}">
      <dgm:prSet/>
      <dgm:spPr/>
      <dgm:t>
        <a:bodyPr/>
        <a:lstStyle/>
        <a:p>
          <a:endParaRPr lang="en-US"/>
        </a:p>
      </dgm:t>
    </dgm:pt>
    <dgm:pt modelId="{6A903554-D0CF-4B47-AA1B-93DD8679C679}">
      <dgm:prSet phldrT="[Text]"/>
      <dgm:spPr/>
      <dgm:t>
        <a:bodyPr/>
        <a:lstStyle/>
        <a:p>
          <a:r>
            <a:rPr lang="en-US" dirty="0" smtClean="0"/>
            <a:t>AoA Agreement on Agro</a:t>
          </a:r>
          <a:endParaRPr lang="en-US" dirty="0"/>
        </a:p>
      </dgm:t>
    </dgm:pt>
    <dgm:pt modelId="{0D2F8523-D70A-450A-A076-09AB50CEE32F}" type="parTrans" cxnId="{CA15ABF7-F41F-4BB8-A180-775F4BDB8693}">
      <dgm:prSet/>
      <dgm:spPr/>
      <dgm:t>
        <a:bodyPr/>
        <a:lstStyle/>
        <a:p>
          <a:endParaRPr lang="en-US"/>
        </a:p>
      </dgm:t>
    </dgm:pt>
    <dgm:pt modelId="{0DB4B4A8-4B02-4EA1-B954-589AFEF5FBCB}" type="sibTrans" cxnId="{CA15ABF7-F41F-4BB8-A180-775F4BDB8693}">
      <dgm:prSet/>
      <dgm:spPr/>
      <dgm:t>
        <a:bodyPr/>
        <a:lstStyle/>
        <a:p>
          <a:endParaRPr lang="en-US"/>
        </a:p>
      </dgm:t>
    </dgm:pt>
    <dgm:pt modelId="{89A13E9C-2AA6-4547-A74D-F1C923256BD2}">
      <dgm:prSet phldrT="[Text]"/>
      <dgm:spPr/>
      <dgm:t>
        <a:bodyPr/>
        <a:lstStyle/>
        <a:p>
          <a:r>
            <a:rPr lang="en-US" dirty="0" smtClean="0"/>
            <a:t>-&gt; Subsidies [BOXES]</a:t>
          </a:r>
          <a:endParaRPr lang="en-US" dirty="0"/>
        </a:p>
      </dgm:t>
    </dgm:pt>
    <dgm:pt modelId="{173D0A08-F72E-4A1F-9F89-0CC901DE6CB5}" type="parTrans" cxnId="{4D7835BB-DD73-4157-B652-9BAFB39EAC72}">
      <dgm:prSet/>
      <dgm:spPr/>
      <dgm:t>
        <a:bodyPr/>
        <a:lstStyle/>
        <a:p>
          <a:endParaRPr lang="en-US"/>
        </a:p>
      </dgm:t>
    </dgm:pt>
    <dgm:pt modelId="{6E87BCB8-ABA1-482D-B6CF-ECE633487A09}" type="sibTrans" cxnId="{4D7835BB-DD73-4157-B652-9BAFB39EAC72}">
      <dgm:prSet/>
      <dgm:spPr/>
      <dgm:t>
        <a:bodyPr/>
        <a:lstStyle/>
        <a:p>
          <a:endParaRPr lang="en-US"/>
        </a:p>
      </dgm:t>
    </dgm:pt>
    <dgm:pt modelId="{D432184F-FC89-44A6-9DC9-117DAB04B3E3}">
      <dgm:prSet phldrT="[Text]"/>
      <dgm:spPr/>
      <dgm:t>
        <a:bodyPr/>
        <a:lstStyle/>
        <a:p>
          <a:r>
            <a:rPr lang="en-US" dirty="0" smtClean="0"/>
            <a:t>Subsidies and Countervailing Measures</a:t>
          </a:r>
          <a:endParaRPr lang="en-US" dirty="0"/>
        </a:p>
      </dgm:t>
    </dgm:pt>
    <dgm:pt modelId="{7D04FE38-BD7B-4C9A-A557-A9A06A60F149}" type="parTrans" cxnId="{1642FC24-1ABE-4F50-AA5C-EC03848D461A}">
      <dgm:prSet/>
      <dgm:spPr/>
      <dgm:t>
        <a:bodyPr/>
        <a:lstStyle/>
        <a:p>
          <a:endParaRPr lang="en-US"/>
        </a:p>
      </dgm:t>
    </dgm:pt>
    <dgm:pt modelId="{5D6E7072-8389-4E33-AD6E-5AE1843D66EB}" type="sibTrans" cxnId="{1642FC24-1ABE-4F50-AA5C-EC03848D461A}">
      <dgm:prSet/>
      <dgm:spPr/>
      <dgm:t>
        <a:bodyPr/>
        <a:lstStyle/>
        <a:p>
          <a:endParaRPr lang="en-US"/>
        </a:p>
      </dgm:t>
    </dgm:pt>
    <dgm:pt modelId="{8E3F788D-1709-4E06-BDA3-4CAF3AC271E6}" type="pres">
      <dgm:prSet presAssocID="{16038C24-107E-4878-A969-1283A7E1683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AC26DB-D827-404A-A97B-B4B34F74ABFB}" type="pres">
      <dgm:prSet presAssocID="{FB7918A3-7A98-4C10-8CB3-0DF103657EAA}" presName="comp" presStyleCnt="0"/>
      <dgm:spPr/>
      <dgm:t>
        <a:bodyPr/>
        <a:lstStyle/>
        <a:p>
          <a:endParaRPr lang="en-US"/>
        </a:p>
      </dgm:t>
    </dgm:pt>
    <dgm:pt modelId="{5E300419-F736-4D16-A0D5-11962A327F31}" type="pres">
      <dgm:prSet presAssocID="{FB7918A3-7A98-4C10-8CB3-0DF103657EAA}" presName="box" presStyleLbl="node1" presStyleIdx="0" presStyleCnt="2"/>
      <dgm:spPr/>
      <dgm:t>
        <a:bodyPr/>
        <a:lstStyle/>
        <a:p>
          <a:endParaRPr lang="en-US"/>
        </a:p>
      </dgm:t>
    </dgm:pt>
    <dgm:pt modelId="{6E8F13E6-83B6-43A5-AA56-982FBFDE534E}" type="pres">
      <dgm:prSet presAssocID="{FB7918A3-7A98-4C10-8CB3-0DF103657EAA}" presName="img" presStyleLbl="fgImgPlace1" presStyleIdx="0" presStyleCnt="2" custScaleY="62677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8D8F9C1-9778-4BD2-898D-9B07F13C3C89}" type="pres">
      <dgm:prSet presAssocID="{FB7918A3-7A98-4C10-8CB3-0DF103657EAA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BCEC8B-7EA6-4D87-9339-A94D1292D872}" type="pres">
      <dgm:prSet presAssocID="{00C06981-2604-4584-A71C-F678B77FE546}" presName="spacer" presStyleCnt="0"/>
      <dgm:spPr/>
      <dgm:t>
        <a:bodyPr/>
        <a:lstStyle/>
        <a:p>
          <a:endParaRPr lang="en-US"/>
        </a:p>
      </dgm:t>
    </dgm:pt>
    <dgm:pt modelId="{56DBDFEA-48F3-4DC2-8094-EC4C8B2B9B31}" type="pres">
      <dgm:prSet presAssocID="{6A903554-D0CF-4B47-AA1B-93DD8679C679}" presName="comp" presStyleCnt="0"/>
      <dgm:spPr/>
      <dgm:t>
        <a:bodyPr/>
        <a:lstStyle/>
        <a:p>
          <a:endParaRPr lang="en-US"/>
        </a:p>
      </dgm:t>
    </dgm:pt>
    <dgm:pt modelId="{C5B2DDF5-CBA1-469E-A642-86D9F66AA7C1}" type="pres">
      <dgm:prSet presAssocID="{6A903554-D0CF-4B47-AA1B-93DD8679C679}" presName="box" presStyleLbl="node1" presStyleIdx="1" presStyleCnt="2"/>
      <dgm:spPr/>
      <dgm:t>
        <a:bodyPr/>
        <a:lstStyle/>
        <a:p>
          <a:endParaRPr lang="en-US"/>
        </a:p>
      </dgm:t>
    </dgm:pt>
    <dgm:pt modelId="{2A3F6D98-281F-44A9-84F6-2E96C7CA334B}" type="pres">
      <dgm:prSet presAssocID="{6A903554-D0CF-4B47-AA1B-93DD8679C679}" presName="img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3E8B1E-082D-4EAC-BDB0-112095BB9D0B}" type="pres">
      <dgm:prSet presAssocID="{6A903554-D0CF-4B47-AA1B-93DD8679C679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CB801E-95C7-414B-8D06-8C84EFAFE146}" type="presOf" srcId="{FB7918A3-7A98-4C10-8CB3-0DF103657EAA}" destId="{5E300419-F736-4D16-A0D5-11962A327F31}" srcOrd="0" destOrd="0" presId="urn:microsoft.com/office/officeart/2005/8/layout/vList4"/>
    <dgm:cxn modelId="{CA15ABF7-F41F-4BB8-A180-775F4BDB8693}" srcId="{16038C24-107E-4878-A969-1283A7E16834}" destId="{6A903554-D0CF-4B47-AA1B-93DD8679C679}" srcOrd="1" destOrd="0" parTransId="{0D2F8523-D70A-450A-A076-09AB50CEE32F}" sibTransId="{0DB4B4A8-4B02-4EA1-B954-589AFEF5FBCB}"/>
    <dgm:cxn modelId="{1642FC24-1ABE-4F50-AA5C-EC03848D461A}" srcId="{FB7918A3-7A98-4C10-8CB3-0DF103657EAA}" destId="{D432184F-FC89-44A6-9DC9-117DAB04B3E3}" srcOrd="0" destOrd="0" parTransId="{7D04FE38-BD7B-4C9A-A557-A9A06A60F149}" sibTransId="{5D6E7072-8389-4E33-AD6E-5AE1843D66EB}"/>
    <dgm:cxn modelId="{31475A7C-E31A-4A32-9945-C1028BCE8FA5}" type="presOf" srcId="{D432184F-FC89-44A6-9DC9-117DAB04B3E3}" destId="{5E300419-F736-4D16-A0D5-11962A327F31}" srcOrd="0" destOrd="1" presId="urn:microsoft.com/office/officeart/2005/8/layout/vList4"/>
    <dgm:cxn modelId="{98F1D988-FDB0-4889-B4FF-3A013B537A58}" srcId="{16038C24-107E-4878-A969-1283A7E16834}" destId="{FB7918A3-7A98-4C10-8CB3-0DF103657EAA}" srcOrd="0" destOrd="0" parTransId="{01E7E20F-E089-4252-ABB1-880159C349D8}" sibTransId="{00C06981-2604-4584-A71C-F678B77FE546}"/>
    <dgm:cxn modelId="{BF61EE7B-7539-4E83-B24A-B26F3E0C647D}" type="presOf" srcId="{D432184F-FC89-44A6-9DC9-117DAB04B3E3}" destId="{88D8F9C1-9778-4BD2-898D-9B07F13C3C89}" srcOrd="1" destOrd="1" presId="urn:microsoft.com/office/officeart/2005/8/layout/vList4"/>
    <dgm:cxn modelId="{69F3DC6F-F43C-4DD2-8186-D09FB5F2C6DE}" type="presOf" srcId="{16038C24-107E-4878-A969-1283A7E16834}" destId="{8E3F788D-1709-4E06-BDA3-4CAF3AC271E6}" srcOrd="0" destOrd="0" presId="urn:microsoft.com/office/officeart/2005/8/layout/vList4"/>
    <dgm:cxn modelId="{3AC512F8-BA2A-4E8E-9CCB-EDC1C3FDCC1E}" type="presOf" srcId="{89A13E9C-2AA6-4547-A74D-F1C923256BD2}" destId="{AE3E8B1E-082D-4EAC-BDB0-112095BB9D0B}" srcOrd="1" destOrd="1" presId="urn:microsoft.com/office/officeart/2005/8/layout/vList4"/>
    <dgm:cxn modelId="{42A82049-D685-455A-91BF-A448BC2BFDAD}" type="presOf" srcId="{FB7918A3-7A98-4C10-8CB3-0DF103657EAA}" destId="{88D8F9C1-9778-4BD2-898D-9B07F13C3C89}" srcOrd="1" destOrd="0" presId="urn:microsoft.com/office/officeart/2005/8/layout/vList4"/>
    <dgm:cxn modelId="{4D7835BB-DD73-4157-B652-9BAFB39EAC72}" srcId="{6A903554-D0CF-4B47-AA1B-93DD8679C679}" destId="{89A13E9C-2AA6-4547-A74D-F1C923256BD2}" srcOrd="0" destOrd="0" parTransId="{173D0A08-F72E-4A1F-9F89-0CC901DE6CB5}" sibTransId="{6E87BCB8-ABA1-482D-B6CF-ECE633487A09}"/>
    <dgm:cxn modelId="{0AFAE3AA-4886-4D1A-883F-E8230DAE40CF}" type="presOf" srcId="{89A13E9C-2AA6-4547-A74D-F1C923256BD2}" destId="{C5B2DDF5-CBA1-469E-A642-86D9F66AA7C1}" srcOrd="0" destOrd="1" presId="urn:microsoft.com/office/officeart/2005/8/layout/vList4"/>
    <dgm:cxn modelId="{F4D0BC45-AE52-4121-99C0-93821C8DFB5F}" type="presOf" srcId="{6A903554-D0CF-4B47-AA1B-93DD8679C679}" destId="{C5B2DDF5-CBA1-469E-A642-86D9F66AA7C1}" srcOrd="0" destOrd="0" presId="urn:microsoft.com/office/officeart/2005/8/layout/vList4"/>
    <dgm:cxn modelId="{A52D9D4B-C139-46FF-8169-F605CB58DCD4}" type="presOf" srcId="{6A903554-D0CF-4B47-AA1B-93DD8679C679}" destId="{AE3E8B1E-082D-4EAC-BDB0-112095BB9D0B}" srcOrd="1" destOrd="0" presId="urn:microsoft.com/office/officeart/2005/8/layout/vList4"/>
    <dgm:cxn modelId="{933B6021-9590-40BA-9087-BB13FFE0E3EA}" type="presParOf" srcId="{8E3F788D-1709-4E06-BDA3-4CAF3AC271E6}" destId="{62AC26DB-D827-404A-A97B-B4B34F74ABFB}" srcOrd="0" destOrd="0" presId="urn:microsoft.com/office/officeart/2005/8/layout/vList4"/>
    <dgm:cxn modelId="{19EFDAE2-8FB5-461A-9C0A-FC51B01ECE8A}" type="presParOf" srcId="{62AC26DB-D827-404A-A97B-B4B34F74ABFB}" destId="{5E300419-F736-4D16-A0D5-11962A327F31}" srcOrd="0" destOrd="0" presId="urn:microsoft.com/office/officeart/2005/8/layout/vList4"/>
    <dgm:cxn modelId="{ADB572BA-C87C-4E83-8F99-D0D1324162EA}" type="presParOf" srcId="{62AC26DB-D827-404A-A97B-B4B34F74ABFB}" destId="{6E8F13E6-83B6-43A5-AA56-982FBFDE534E}" srcOrd="1" destOrd="0" presId="urn:microsoft.com/office/officeart/2005/8/layout/vList4"/>
    <dgm:cxn modelId="{EEF537A8-24D0-47C5-B8A8-AB8FAF9D3A3A}" type="presParOf" srcId="{62AC26DB-D827-404A-A97B-B4B34F74ABFB}" destId="{88D8F9C1-9778-4BD2-898D-9B07F13C3C89}" srcOrd="2" destOrd="0" presId="urn:microsoft.com/office/officeart/2005/8/layout/vList4"/>
    <dgm:cxn modelId="{9B8345BF-CFD9-4A45-BAD2-A8F20D03EAF9}" type="presParOf" srcId="{8E3F788D-1709-4E06-BDA3-4CAF3AC271E6}" destId="{80BCEC8B-7EA6-4D87-9339-A94D1292D872}" srcOrd="1" destOrd="0" presId="urn:microsoft.com/office/officeart/2005/8/layout/vList4"/>
    <dgm:cxn modelId="{A109CCFD-6F57-42F2-855D-2BCBEC8F5440}" type="presParOf" srcId="{8E3F788D-1709-4E06-BDA3-4CAF3AC271E6}" destId="{56DBDFEA-48F3-4DC2-8094-EC4C8B2B9B31}" srcOrd="2" destOrd="0" presId="urn:microsoft.com/office/officeart/2005/8/layout/vList4"/>
    <dgm:cxn modelId="{E779374C-1B20-4BEB-BD4C-9F31C5197A06}" type="presParOf" srcId="{56DBDFEA-48F3-4DC2-8094-EC4C8B2B9B31}" destId="{C5B2DDF5-CBA1-469E-A642-86D9F66AA7C1}" srcOrd="0" destOrd="0" presId="urn:microsoft.com/office/officeart/2005/8/layout/vList4"/>
    <dgm:cxn modelId="{42381916-E3EC-4F8B-8935-F858250232FE}" type="presParOf" srcId="{56DBDFEA-48F3-4DC2-8094-EC4C8B2B9B31}" destId="{2A3F6D98-281F-44A9-84F6-2E96C7CA334B}" srcOrd="1" destOrd="0" presId="urn:microsoft.com/office/officeart/2005/8/layout/vList4"/>
    <dgm:cxn modelId="{7996766D-0962-4AB1-898C-C3540613BEF4}" type="presParOf" srcId="{56DBDFEA-48F3-4DC2-8094-EC4C8B2B9B31}" destId="{AE3E8B1E-082D-4EAC-BDB0-112095BB9D0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610134-8E24-4B1B-BE7F-3B0624D12F6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464109-1368-4247-B358-3226D2C05192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Green box (Allowed)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5A5503-3BFF-44E2-901B-8B8C57C1B0E7}" type="parTrans" cxnId="{DAB6B6E7-D8ED-446A-9BAE-7B6BE0400E6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FC3651-7CC3-4CC5-A21F-AF847B18D539}" type="sibTrans" cxnId="{DAB6B6E7-D8ED-446A-9BAE-7B6BE0400E6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AE3AA7-8962-4CF2-9D49-5C06E74E77D4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R&amp;D, training, pest control etc.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C8162F-CD3A-47DA-952B-E155523FD1F0}" type="parTrans" cxnId="{811D2048-4926-4880-A8F2-02C30E000A0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B4FCA4-FDFB-46A9-A822-07A53D656B84}" type="sibTrans" cxnId="{811D2048-4926-4880-A8F2-02C30E000A0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B1BD0A-18C9-45E8-A1C3-C43DE52749E7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Amber: disruptive (LIMITS)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7D7C6A-6E2C-4107-BD67-468BAFEC9167}" type="parTrans" cxnId="{C531D98C-FEC6-482A-8C37-0561E6DB268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BE238D-9318-4E9B-B6E8-372D085AFF7A}" type="sibTrans" cxnId="{C531D98C-FEC6-482A-8C37-0561E6DB268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E4DC2C-D596-4AE8-9CFF-7CC789A2020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Fertilizer, Electricity, Diesel, MSP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DDE1A5-E844-4431-B298-AEEA0A5C22C3}" type="parTrans" cxnId="{45C7DFEE-AD7E-4A14-9923-B97434E853B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C3B118-B434-4266-87AC-B1017DAD739C}" type="sibTrans" cxnId="{45C7DFEE-AD7E-4A14-9923-B97434E853B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03F34C-C92F-459B-9685-A6AE4D94A90F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Blue box (Allowed)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5EE77C-C195-45E4-ACD8-D4BAB495A3F7}" type="parTrans" cxnId="{9B798BD1-C042-454D-B944-BF225E9583F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58247C-F3C2-409D-A197-D5FB768808AF}" type="sibTrans" cxnId="{9B798BD1-C042-454D-B944-BF225E9583F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CF59503-AC23-4E0A-B5DA-65EA37DD8534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 increase with </a:t>
          </a:r>
          <a:r>
            <a:rPr lang="en-US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production</a:t>
          </a:r>
          <a:endParaRPr lang="en-US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94B7BA-47A1-4352-9622-02175EB810DE}" type="parTrans" cxnId="{602087F1-876E-4B29-AA79-6920242B4AB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CD0947-40E3-4FA1-BC1D-2D832F4CE154}" type="sibTrans" cxnId="{602087F1-876E-4B29-AA79-6920242B4AB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C3746C9-D61A-4BEA-8DE2-A4C80A8C1E06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Iceland, Slovenia etc.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7FEF4D-9787-423C-8DA6-EAD1E366F585}" type="parTrans" cxnId="{B3D5A0F8-353A-4937-9AF2-5665CE864AD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B1F434-DB3A-4A6C-BAA0-51943FCC5BD4}" type="sibTrans" cxnId="{B3D5A0F8-353A-4937-9AF2-5665CE864AD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AF0834-E950-4BE2-8F51-88A859C11831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Encourage farmer to </a:t>
          </a:r>
          <a:r>
            <a:rPr lang="en-US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produce more</a:t>
          </a:r>
          <a:endParaRPr lang="en-US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F33BAB-BDCC-4698-BDF4-639A40B019F0}" type="parTrans" cxnId="{FA3590F6-9005-4563-9C70-8AFE714BB356}">
      <dgm:prSet/>
      <dgm:spPr/>
      <dgm:t>
        <a:bodyPr/>
        <a:lstStyle/>
        <a:p>
          <a:endParaRPr lang="en-US"/>
        </a:p>
      </dgm:t>
    </dgm:pt>
    <dgm:pt modelId="{C01428EA-B7CC-432B-AEA9-B877DA7F7BEE}" type="sibTrans" cxnId="{FA3590F6-9005-4563-9C70-8AFE714BB356}">
      <dgm:prSet/>
      <dgm:spPr/>
      <dgm:t>
        <a:bodyPr/>
        <a:lstStyle/>
        <a:p>
          <a:endParaRPr lang="en-US"/>
        </a:p>
      </dgm:t>
    </dgm:pt>
    <dgm:pt modelId="{7B2A79E7-C2A9-4CB4-9FEB-C90F4FEC1987}" type="pres">
      <dgm:prSet presAssocID="{67610134-8E24-4B1B-BE7F-3B0624D12F6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EE5EC5-57CC-4402-B819-4850DA85240B}" type="pres">
      <dgm:prSet presAssocID="{02464109-1368-4247-B358-3226D2C05192}" presName="comp" presStyleCnt="0"/>
      <dgm:spPr/>
      <dgm:t>
        <a:bodyPr/>
        <a:lstStyle/>
        <a:p>
          <a:endParaRPr lang="en-US"/>
        </a:p>
      </dgm:t>
    </dgm:pt>
    <dgm:pt modelId="{7E0E84EF-3BBE-4EF0-9E87-94F108D0EE38}" type="pres">
      <dgm:prSet presAssocID="{02464109-1368-4247-B358-3226D2C05192}" presName="box" presStyleLbl="node1" presStyleIdx="0" presStyleCnt="3"/>
      <dgm:spPr/>
      <dgm:t>
        <a:bodyPr/>
        <a:lstStyle/>
        <a:p>
          <a:endParaRPr lang="en-US"/>
        </a:p>
      </dgm:t>
    </dgm:pt>
    <dgm:pt modelId="{FA689BEF-E095-4E70-B84E-413359BCC32E}" type="pres">
      <dgm:prSet presAssocID="{02464109-1368-4247-B358-3226D2C05192}" presName="img" presStyleLbl="fgImgPlace1" presStyleIdx="0" presStyleCnt="3"/>
      <dgm:spPr>
        <a:blipFill rotWithShape="1">
          <a:blip xmlns:r="http://schemas.openxmlformats.org/officeDocument/2006/relationships" r:embed="rId1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09AAF56-A46B-4B53-B775-978DE0C78A5F}" type="pres">
      <dgm:prSet presAssocID="{02464109-1368-4247-B358-3226D2C0519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54E0A3-4DB9-4014-BDB1-EDCF2391CFE1}" type="pres">
      <dgm:prSet presAssocID="{1CFC3651-7CC3-4CC5-A21F-AF847B18D539}" presName="spacer" presStyleCnt="0"/>
      <dgm:spPr/>
      <dgm:t>
        <a:bodyPr/>
        <a:lstStyle/>
        <a:p>
          <a:endParaRPr lang="en-US"/>
        </a:p>
      </dgm:t>
    </dgm:pt>
    <dgm:pt modelId="{327C55AC-F672-4FE6-89C1-49A6A750A45B}" type="pres">
      <dgm:prSet presAssocID="{0E03F34C-C92F-459B-9685-A6AE4D94A90F}" presName="comp" presStyleCnt="0"/>
      <dgm:spPr/>
      <dgm:t>
        <a:bodyPr/>
        <a:lstStyle/>
        <a:p>
          <a:endParaRPr lang="en-US"/>
        </a:p>
      </dgm:t>
    </dgm:pt>
    <dgm:pt modelId="{5D96792B-BC0E-4307-8B3A-7ECF8F2C8F7D}" type="pres">
      <dgm:prSet presAssocID="{0E03F34C-C92F-459B-9685-A6AE4D94A90F}" presName="box" presStyleLbl="node1" presStyleIdx="1" presStyleCnt="3"/>
      <dgm:spPr/>
      <dgm:t>
        <a:bodyPr/>
        <a:lstStyle/>
        <a:p>
          <a:endParaRPr lang="en-US"/>
        </a:p>
      </dgm:t>
    </dgm:pt>
    <dgm:pt modelId="{08F321D0-DA9B-4984-AAA1-8DA0447F1251}" type="pres">
      <dgm:prSet presAssocID="{0E03F34C-C92F-459B-9685-A6AE4D94A90F}" presName="img" presStyleLbl="fgImgPlace1" presStyleIdx="1" presStyleCnt="3"/>
      <dgm:spPr>
        <a:blipFill rotWithShape="1">
          <a:blip xmlns:r="http://schemas.openxmlformats.org/officeDocument/2006/relationships" r:embed="rId1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B993E73-4935-4000-B624-B98B47B97DAF}" type="pres">
      <dgm:prSet presAssocID="{0E03F34C-C92F-459B-9685-A6AE4D94A90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3F70E-D956-4151-B2FC-DE1898662E83}" type="pres">
      <dgm:prSet presAssocID="{4A58247C-F3C2-409D-A197-D5FB768808AF}" presName="spacer" presStyleCnt="0"/>
      <dgm:spPr/>
      <dgm:t>
        <a:bodyPr/>
        <a:lstStyle/>
        <a:p>
          <a:endParaRPr lang="en-US"/>
        </a:p>
      </dgm:t>
    </dgm:pt>
    <dgm:pt modelId="{088D7401-7364-4B7C-AFA4-3CAB346F6E5E}" type="pres">
      <dgm:prSet presAssocID="{DAB1BD0A-18C9-45E8-A1C3-C43DE52749E7}" presName="comp" presStyleCnt="0"/>
      <dgm:spPr/>
      <dgm:t>
        <a:bodyPr/>
        <a:lstStyle/>
        <a:p>
          <a:endParaRPr lang="en-US"/>
        </a:p>
      </dgm:t>
    </dgm:pt>
    <dgm:pt modelId="{8F49F886-222A-4AFF-AB2A-A788BC60FDAA}" type="pres">
      <dgm:prSet presAssocID="{DAB1BD0A-18C9-45E8-A1C3-C43DE52749E7}" presName="box" presStyleLbl="node1" presStyleIdx="2" presStyleCnt="3"/>
      <dgm:spPr/>
      <dgm:t>
        <a:bodyPr/>
        <a:lstStyle/>
        <a:p>
          <a:endParaRPr lang="en-US"/>
        </a:p>
      </dgm:t>
    </dgm:pt>
    <dgm:pt modelId="{0C277F7B-ECE7-411B-B6CF-C2E3387A3040}" type="pres">
      <dgm:prSet presAssocID="{DAB1BD0A-18C9-45E8-A1C3-C43DE52749E7}" presName="img" presStyleLbl="fgImgPlace1" presStyleIdx="2" presStyleCnt="3"/>
      <dgm:spPr>
        <a:blipFill rotWithShape="1">
          <a:blip xmlns:r="http://schemas.openxmlformats.org/officeDocument/2006/relationships" r:embed="rId1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85612B9-AB0E-40C9-B440-5BCF8C34AE98}" type="pres">
      <dgm:prSet presAssocID="{DAB1BD0A-18C9-45E8-A1C3-C43DE52749E7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1DA3A9-1263-4E97-98F8-127BA7A0C22A}" type="presOf" srcId="{8C3746C9-D61A-4BEA-8DE2-A4C80A8C1E06}" destId="{9B993E73-4935-4000-B624-B98B47B97DAF}" srcOrd="1" destOrd="2" presId="urn:microsoft.com/office/officeart/2005/8/layout/vList4"/>
    <dgm:cxn modelId="{C531D98C-FEC6-482A-8C37-0561E6DB2683}" srcId="{67610134-8E24-4B1B-BE7F-3B0624D12F60}" destId="{DAB1BD0A-18C9-45E8-A1C3-C43DE52749E7}" srcOrd="2" destOrd="0" parTransId="{DA7D7C6A-6E2C-4107-BD67-468BAFEC9167}" sibTransId="{8BBE238D-9318-4E9B-B6E8-372D085AFF7A}"/>
    <dgm:cxn modelId="{881D1F8D-4CCA-4EAC-85E1-17AC50AE8B37}" type="presOf" srcId="{DCF59503-AC23-4E0A-B5DA-65EA37DD8534}" destId="{5D96792B-BC0E-4307-8B3A-7ECF8F2C8F7D}" srcOrd="0" destOrd="1" presId="urn:microsoft.com/office/officeart/2005/8/layout/vList4"/>
    <dgm:cxn modelId="{602087F1-876E-4B29-AA79-6920242B4ABD}" srcId="{0E03F34C-C92F-459B-9685-A6AE4D94A90F}" destId="{DCF59503-AC23-4E0A-B5DA-65EA37DD8534}" srcOrd="0" destOrd="0" parTransId="{6494B7BA-47A1-4352-9622-02175EB810DE}" sibTransId="{6CCD0947-40E3-4FA1-BC1D-2D832F4CE154}"/>
    <dgm:cxn modelId="{DAB6B6E7-D8ED-446A-9BAE-7B6BE0400E64}" srcId="{67610134-8E24-4B1B-BE7F-3B0624D12F60}" destId="{02464109-1368-4247-B358-3226D2C05192}" srcOrd="0" destOrd="0" parTransId="{B95A5503-3BFF-44E2-901B-8B8C57C1B0E7}" sibTransId="{1CFC3651-7CC3-4CC5-A21F-AF847B18D539}"/>
    <dgm:cxn modelId="{EB31415B-2A27-49FB-BF5E-F0F9C7DA4BB2}" type="presOf" srcId="{0E03F34C-C92F-459B-9685-A6AE4D94A90F}" destId="{5D96792B-BC0E-4307-8B3A-7ECF8F2C8F7D}" srcOrd="0" destOrd="0" presId="urn:microsoft.com/office/officeart/2005/8/layout/vList4"/>
    <dgm:cxn modelId="{313C5460-6345-418B-A99C-60F1753F96B3}" type="presOf" srcId="{8C3746C9-D61A-4BEA-8DE2-A4C80A8C1E06}" destId="{5D96792B-BC0E-4307-8B3A-7ECF8F2C8F7D}" srcOrd="0" destOrd="2" presId="urn:microsoft.com/office/officeart/2005/8/layout/vList4"/>
    <dgm:cxn modelId="{9B798BD1-C042-454D-B944-BF225E9583FC}" srcId="{67610134-8E24-4B1B-BE7F-3B0624D12F60}" destId="{0E03F34C-C92F-459B-9685-A6AE4D94A90F}" srcOrd="1" destOrd="0" parTransId="{6E5EE77C-C195-45E4-ACD8-D4BAB495A3F7}" sibTransId="{4A58247C-F3C2-409D-A197-D5FB768808AF}"/>
    <dgm:cxn modelId="{061420F9-BF4D-4AAF-8058-7B853441762A}" type="presOf" srcId="{42E4DC2C-D596-4AE8-9CFF-7CC789A20200}" destId="{8F49F886-222A-4AFF-AB2A-A788BC60FDAA}" srcOrd="0" destOrd="2" presId="urn:microsoft.com/office/officeart/2005/8/layout/vList4"/>
    <dgm:cxn modelId="{CB018348-767A-4A81-99A9-F5F60881AFC3}" type="presOf" srcId="{67610134-8E24-4B1B-BE7F-3B0624D12F60}" destId="{7B2A79E7-C2A9-4CB4-9FEB-C90F4FEC1987}" srcOrd="0" destOrd="0" presId="urn:microsoft.com/office/officeart/2005/8/layout/vList4"/>
    <dgm:cxn modelId="{2BF17869-09AD-4462-8614-E6B862F2A3BF}" type="presOf" srcId="{0CAE3AA7-8962-4CF2-9D49-5C06E74E77D4}" destId="{509AAF56-A46B-4B53-B775-978DE0C78A5F}" srcOrd="1" destOrd="1" presId="urn:microsoft.com/office/officeart/2005/8/layout/vList4"/>
    <dgm:cxn modelId="{F46BAA34-D406-430D-8817-5C4AD9BAF14E}" type="presOf" srcId="{02464109-1368-4247-B358-3226D2C05192}" destId="{509AAF56-A46B-4B53-B775-978DE0C78A5F}" srcOrd="1" destOrd="0" presId="urn:microsoft.com/office/officeart/2005/8/layout/vList4"/>
    <dgm:cxn modelId="{4B2C3986-DDA5-43F4-8C12-D7737C018B89}" type="presOf" srcId="{42E4DC2C-D596-4AE8-9CFF-7CC789A20200}" destId="{885612B9-AB0E-40C9-B440-5BCF8C34AE98}" srcOrd="1" destOrd="2" presId="urn:microsoft.com/office/officeart/2005/8/layout/vList4"/>
    <dgm:cxn modelId="{FA3590F6-9005-4563-9C70-8AFE714BB356}" srcId="{DAB1BD0A-18C9-45E8-A1C3-C43DE52749E7}" destId="{AAAF0834-E950-4BE2-8F51-88A859C11831}" srcOrd="0" destOrd="0" parTransId="{13F33BAB-BDCC-4698-BDF4-639A40B019F0}" sibTransId="{C01428EA-B7CC-432B-AEA9-B877DA7F7BEE}"/>
    <dgm:cxn modelId="{E4959154-FBAD-4E58-AF36-2939B5B5E336}" type="presOf" srcId="{AAAF0834-E950-4BE2-8F51-88A859C11831}" destId="{885612B9-AB0E-40C9-B440-5BCF8C34AE98}" srcOrd="1" destOrd="1" presId="urn:microsoft.com/office/officeart/2005/8/layout/vList4"/>
    <dgm:cxn modelId="{B38B8F53-5291-44F3-B9B6-B892BB40F482}" type="presOf" srcId="{AAAF0834-E950-4BE2-8F51-88A859C11831}" destId="{8F49F886-222A-4AFF-AB2A-A788BC60FDAA}" srcOrd="0" destOrd="1" presId="urn:microsoft.com/office/officeart/2005/8/layout/vList4"/>
    <dgm:cxn modelId="{0E4CA81F-D30B-4EE1-8669-B1F17630FDC9}" type="presOf" srcId="{0E03F34C-C92F-459B-9685-A6AE4D94A90F}" destId="{9B993E73-4935-4000-B624-B98B47B97DAF}" srcOrd="1" destOrd="0" presId="urn:microsoft.com/office/officeart/2005/8/layout/vList4"/>
    <dgm:cxn modelId="{81CD5119-86DB-41D0-83EB-211BB54C1EEF}" type="presOf" srcId="{DCF59503-AC23-4E0A-B5DA-65EA37DD8534}" destId="{9B993E73-4935-4000-B624-B98B47B97DAF}" srcOrd="1" destOrd="1" presId="urn:microsoft.com/office/officeart/2005/8/layout/vList4"/>
    <dgm:cxn modelId="{45C7DFEE-AD7E-4A14-9923-B97434E853BB}" srcId="{DAB1BD0A-18C9-45E8-A1C3-C43DE52749E7}" destId="{42E4DC2C-D596-4AE8-9CFF-7CC789A20200}" srcOrd="1" destOrd="0" parTransId="{56DDE1A5-E844-4431-B298-AEEA0A5C22C3}" sibTransId="{C0C3B118-B434-4266-87AC-B1017DAD739C}"/>
    <dgm:cxn modelId="{A43555CF-AF4A-41BF-B322-5DB8A5EE5AEF}" type="presOf" srcId="{02464109-1368-4247-B358-3226D2C05192}" destId="{7E0E84EF-3BBE-4EF0-9E87-94F108D0EE38}" srcOrd="0" destOrd="0" presId="urn:microsoft.com/office/officeart/2005/8/layout/vList4"/>
    <dgm:cxn modelId="{AF56B678-0CEC-493F-97CF-B343AB58105C}" type="presOf" srcId="{DAB1BD0A-18C9-45E8-A1C3-C43DE52749E7}" destId="{8F49F886-222A-4AFF-AB2A-A788BC60FDAA}" srcOrd="0" destOrd="0" presId="urn:microsoft.com/office/officeart/2005/8/layout/vList4"/>
    <dgm:cxn modelId="{BC692A80-A78B-471A-807D-FA34C013628B}" type="presOf" srcId="{0CAE3AA7-8962-4CF2-9D49-5C06E74E77D4}" destId="{7E0E84EF-3BBE-4EF0-9E87-94F108D0EE38}" srcOrd="0" destOrd="1" presId="urn:microsoft.com/office/officeart/2005/8/layout/vList4"/>
    <dgm:cxn modelId="{811D2048-4926-4880-A8F2-02C30E000A01}" srcId="{02464109-1368-4247-B358-3226D2C05192}" destId="{0CAE3AA7-8962-4CF2-9D49-5C06E74E77D4}" srcOrd="0" destOrd="0" parTransId="{67C8162F-CD3A-47DA-952B-E155523FD1F0}" sibTransId="{A4B4FCA4-FDFB-46A9-A822-07A53D656B84}"/>
    <dgm:cxn modelId="{817CB447-4E1B-4490-8992-42E1E8310D86}" type="presOf" srcId="{DAB1BD0A-18C9-45E8-A1C3-C43DE52749E7}" destId="{885612B9-AB0E-40C9-B440-5BCF8C34AE98}" srcOrd="1" destOrd="0" presId="urn:microsoft.com/office/officeart/2005/8/layout/vList4"/>
    <dgm:cxn modelId="{B3D5A0F8-353A-4937-9AF2-5665CE864ADA}" srcId="{0E03F34C-C92F-459B-9685-A6AE4D94A90F}" destId="{8C3746C9-D61A-4BEA-8DE2-A4C80A8C1E06}" srcOrd="1" destOrd="0" parTransId="{FC7FEF4D-9787-423C-8DA6-EAD1E366F585}" sibTransId="{71B1F434-DB3A-4A6C-BAA0-51943FCC5BD4}"/>
    <dgm:cxn modelId="{B6EBC603-8B30-4E2B-B4CF-3A9E01476B41}" type="presParOf" srcId="{7B2A79E7-C2A9-4CB4-9FEB-C90F4FEC1987}" destId="{20EE5EC5-57CC-4402-B819-4850DA85240B}" srcOrd="0" destOrd="0" presId="urn:microsoft.com/office/officeart/2005/8/layout/vList4"/>
    <dgm:cxn modelId="{FFA26BCC-22B3-456F-B2F9-D00C1F0DB1AD}" type="presParOf" srcId="{20EE5EC5-57CC-4402-B819-4850DA85240B}" destId="{7E0E84EF-3BBE-4EF0-9E87-94F108D0EE38}" srcOrd="0" destOrd="0" presId="urn:microsoft.com/office/officeart/2005/8/layout/vList4"/>
    <dgm:cxn modelId="{EF410176-4C57-4D1C-A9A5-7BF6D36F0F51}" type="presParOf" srcId="{20EE5EC5-57CC-4402-B819-4850DA85240B}" destId="{FA689BEF-E095-4E70-B84E-413359BCC32E}" srcOrd="1" destOrd="0" presId="urn:microsoft.com/office/officeart/2005/8/layout/vList4"/>
    <dgm:cxn modelId="{8467B335-CF18-4E00-8EEF-78F4B430F92A}" type="presParOf" srcId="{20EE5EC5-57CC-4402-B819-4850DA85240B}" destId="{509AAF56-A46B-4B53-B775-978DE0C78A5F}" srcOrd="2" destOrd="0" presId="urn:microsoft.com/office/officeart/2005/8/layout/vList4"/>
    <dgm:cxn modelId="{57217095-7F54-47A8-8BF1-98A60C14B838}" type="presParOf" srcId="{7B2A79E7-C2A9-4CB4-9FEB-C90F4FEC1987}" destId="{5254E0A3-4DB9-4014-BDB1-EDCF2391CFE1}" srcOrd="1" destOrd="0" presId="urn:microsoft.com/office/officeart/2005/8/layout/vList4"/>
    <dgm:cxn modelId="{1A4F4E42-5D28-4689-80E4-17BA056C7FF7}" type="presParOf" srcId="{7B2A79E7-C2A9-4CB4-9FEB-C90F4FEC1987}" destId="{327C55AC-F672-4FE6-89C1-49A6A750A45B}" srcOrd="2" destOrd="0" presId="urn:microsoft.com/office/officeart/2005/8/layout/vList4"/>
    <dgm:cxn modelId="{A7B9F054-084C-4B7A-B31F-5F3A95666472}" type="presParOf" srcId="{327C55AC-F672-4FE6-89C1-49A6A750A45B}" destId="{5D96792B-BC0E-4307-8B3A-7ECF8F2C8F7D}" srcOrd="0" destOrd="0" presId="urn:microsoft.com/office/officeart/2005/8/layout/vList4"/>
    <dgm:cxn modelId="{C5D986B7-6AA3-4090-9A18-B50F64D923B9}" type="presParOf" srcId="{327C55AC-F672-4FE6-89C1-49A6A750A45B}" destId="{08F321D0-DA9B-4984-AAA1-8DA0447F1251}" srcOrd="1" destOrd="0" presId="urn:microsoft.com/office/officeart/2005/8/layout/vList4"/>
    <dgm:cxn modelId="{F3FE2660-A956-4180-B945-95E4EC1CF51E}" type="presParOf" srcId="{327C55AC-F672-4FE6-89C1-49A6A750A45B}" destId="{9B993E73-4935-4000-B624-B98B47B97DAF}" srcOrd="2" destOrd="0" presId="urn:microsoft.com/office/officeart/2005/8/layout/vList4"/>
    <dgm:cxn modelId="{0DE4EA6A-6A90-4B97-910A-A2119ACF2A21}" type="presParOf" srcId="{7B2A79E7-C2A9-4CB4-9FEB-C90F4FEC1987}" destId="{1033F70E-D956-4151-B2FC-DE1898662E83}" srcOrd="3" destOrd="0" presId="urn:microsoft.com/office/officeart/2005/8/layout/vList4"/>
    <dgm:cxn modelId="{8481FB72-EE37-4D9E-BBBB-4551CCAAC961}" type="presParOf" srcId="{7B2A79E7-C2A9-4CB4-9FEB-C90F4FEC1987}" destId="{088D7401-7364-4B7C-AFA4-3CAB346F6E5E}" srcOrd="4" destOrd="0" presId="urn:microsoft.com/office/officeart/2005/8/layout/vList4"/>
    <dgm:cxn modelId="{04828F0A-5AB6-4D47-A84C-003DC173AB24}" type="presParOf" srcId="{088D7401-7364-4B7C-AFA4-3CAB346F6E5E}" destId="{8F49F886-222A-4AFF-AB2A-A788BC60FDAA}" srcOrd="0" destOrd="0" presId="urn:microsoft.com/office/officeart/2005/8/layout/vList4"/>
    <dgm:cxn modelId="{38C211A9-2498-4474-BCA1-E5AB4DEA7D46}" type="presParOf" srcId="{088D7401-7364-4B7C-AFA4-3CAB346F6E5E}" destId="{0C277F7B-ECE7-411B-B6CF-C2E3387A3040}" srcOrd="1" destOrd="0" presId="urn:microsoft.com/office/officeart/2005/8/layout/vList4"/>
    <dgm:cxn modelId="{6522A50E-273A-4C9E-9F25-2EBD74068CB7}" type="presParOf" srcId="{088D7401-7364-4B7C-AFA4-3CAB346F6E5E}" destId="{885612B9-AB0E-40C9-B440-5BCF8C34AE9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466FE15-0CA5-42A1-BFD1-E63E3FDB3EE9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254F0C-1B9D-476D-8394-E023AA3B5380}">
      <dgm:prSet phldrT="[Text]"/>
      <dgm:spPr/>
      <dgm:t>
        <a:bodyPr/>
        <a:lstStyle/>
        <a:p>
          <a:r>
            <a:rPr lang="en-US" dirty="0" smtClean="0"/>
            <a:t>$100 billion</a:t>
          </a:r>
        </a:p>
      </dgm:t>
    </dgm:pt>
    <dgm:pt modelId="{7D933EF3-CF1B-42BE-8970-4C21BA9FB368}" type="parTrans" cxnId="{166A5FE6-F7F1-42C7-BB43-0FC11CE3A186}">
      <dgm:prSet/>
      <dgm:spPr/>
      <dgm:t>
        <a:bodyPr/>
        <a:lstStyle/>
        <a:p>
          <a:endParaRPr lang="en-US"/>
        </a:p>
      </dgm:t>
    </dgm:pt>
    <dgm:pt modelId="{1333B653-13D3-475B-97F4-B76BB57F1FF3}" type="sibTrans" cxnId="{166A5FE6-F7F1-42C7-BB43-0FC11CE3A186}">
      <dgm:prSet/>
      <dgm:spPr/>
      <dgm:t>
        <a:bodyPr/>
        <a:lstStyle/>
        <a:p>
          <a:endParaRPr lang="en-US"/>
        </a:p>
      </dgm:t>
    </dgm:pt>
    <dgm:pt modelId="{2722CAF0-15D3-4E7D-BD11-69BC99C4297E}">
      <dgm:prSet phldrT="[Text]"/>
      <dgm:spPr/>
      <dgm:t>
        <a:bodyPr/>
        <a:lstStyle/>
        <a:p>
          <a:r>
            <a:rPr lang="en-US" dirty="0" smtClean="0"/>
            <a:t>5% (1</a:t>
          </a:r>
          <a:r>
            <a:rPr lang="en-US" baseline="30000" dirty="0" smtClean="0"/>
            <a:t>st</a:t>
          </a:r>
          <a:r>
            <a:rPr lang="en-US" dirty="0" smtClean="0"/>
            <a:t> World)</a:t>
          </a:r>
          <a:endParaRPr lang="en-US" dirty="0"/>
        </a:p>
      </dgm:t>
    </dgm:pt>
    <dgm:pt modelId="{3F1BF168-7E0E-4BF2-B4F8-294DDA25314E}" type="parTrans" cxnId="{FE410FDB-3295-4110-8707-070D306C806F}">
      <dgm:prSet/>
      <dgm:spPr/>
      <dgm:t>
        <a:bodyPr/>
        <a:lstStyle/>
        <a:p>
          <a:endParaRPr lang="en-US"/>
        </a:p>
      </dgm:t>
    </dgm:pt>
    <dgm:pt modelId="{ABCB5BC2-F958-4BBD-A043-90979F06A0F8}" type="sibTrans" cxnId="{FE410FDB-3295-4110-8707-070D306C806F}">
      <dgm:prSet/>
      <dgm:spPr/>
      <dgm:t>
        <a:bodyPr/>
        <a:lstStyle/>
        <a:p>
          <a:endParaRPr lang="en-US"/>
        </a:p>
      </dgm:t>
    </dgm:pt>
    <dgm:pt modelId="{27B1982D-2EC6-475A-BDFB-67D4E507AFBB}">
      <dgm:prSet phldrT="[Text]"/>
      <dgm:spPr/>
      <dgm:t>
        <a:bodyPr/>
        <a:lstStyle/>
        <a:p>
          <a:r>
            <a:rPr lang="en-US" dirty="0" smtClean="0"/>
            <a:t>$5 </a:t>
          </a:r>
          <a:r>
            <a:rPr lang="en-US" dirty="0" err="1" smtClean="0"/>
            <a:t>Bn</a:t>
          </a:r>
          <a:r>
            <a:rPr lang="en-US" dirty="0" smtClean="0"/>
            <a:t> subsidies allowed</a:t>
          </a:r>
          <a:endParaRPr lang="en-US" dirty="0"/>
        </a:p>
      </dgm:t>
    </dgm:pt>
    <dgm:pt modelId="{E8F80381-CF61-4BD9-A97D-F0D326399069}" type="parTrans" cxnId="{58AEDF0D-0958-4C24-9913-B61AA80A9E84}">
      <dgm:prSet/>
      <dgm:spPr/>
      <dgm:t>
        <a:bodyPr/>
        <a:lstStyle/>
        <a:p>
          <a:endParaRPr lang="en-US"/>
        </a:p>
      </dgm:t>
    </dgm:pt>
    <dgm:pt modelId="{A6C2AA83-49CB-4A8F-AE8A-F01C4DC8A8A9}" type="sibTrans" cxnId="{58AEDF0D-0958-4C24-9913-B61AA80A9E84}">
      <dgm:prSet/>
      <dgm:spPr/>
      <dgm:t>
        <a:bodyPr/>
        <a:lstStyle/>
        <a:p>
          <a:endParaRPr lang="en-US"/>
        </a:p>
      </dgm:t>
    </dgm:pt>
    <dgm:pt modelId="{B544AEAA-7414-4F3D-8163-8BD4014C1F83}">
      <dgm:prSet phldrT="[Text]"/>
      <dgm:spPr/>
      <dgm:t>
        <a:bodyPr/>
        <a:lstStyle/>
        <a:p>
          <a:r>
            <a:rPr lang="en-US" dirty="0" smtClean="0"/>
            <a:t>$10 billion</a:t>
          </a:r>
          <a:endParaRPr lang="en-US" dirty="0"/>
        </a:p>
      </dgm:t>
    </dgm:pt>
    <dgm:pt modelId="{64FE4896-170D-4085-BA4C-A27F026E58D8}" type="parTrans" cxnId="{AB12F1B7-05E5-4FA5-82FD-B9AE80523393}">
      <dgm:prSet/>
      <dgm:spPr/>
      <dgm:t>
        <a:bodyPr/>
        <a:lstStyle/>
        <a:p>
          <a:endParaRPr lang="en-US"/>
        </a:p>
      </dgm:t>
    </dgm:pt>
    <dgm:pt modelId="{54BC1AC0-CDBE-442A-A7DF-B220E669FC5D}" type="sibTrans" cxnId="{AB12F1B7-05E5-4FA5-82FD-B9AE80523393}">
      <dgm:prSet/>
      <dgm:spPr/>
      <dgm:t>
        <a:bodyPr/>
        <a:lstStyle/>
        <a:p>
          <a:endParaRPr lang="en-US"/>
        </a:p>
      </dgm:t>
    </dgm:pt>
    <dgm:pt modelId="{10C5D16A-E4C9-4159-A958-7BBA133D65D8}">
      <dgm:prSet phldrT="[Text]"/>
      <dgm:spPr/>
      <dgm:t>
        <a:bodyPr/>
        <a:lstStyle/>
        <a:p>
          <a:r>
            <a:rPr lang="en-US" dirty="0" smtClean="0"/>
            <a:t>10% (3</a:t>
          </a:r>
          <a:r>
            <a:rPr lang="en-US" baseline="30000" dirty="0" smtClean="0"/>
            <a:t>rd</a:t>
          </a:r>
          <a:r>
            <a:rPr lang="en-US" dirty="0" smtClean="0"/>
            <a:t> world)</a:t>
          </a:r>
          <a:endParaRPr lang="en-US" dirty="0"/>
        </a:p>
      </dgm:t>
    </dgm:pt>
    <dgm:pt modelId="{A3C4EB21-6B1B-480D-AE66-131EE6EE056B}" type="parTrans" cxnId="{94BF8DF2-462B-4574-8CBD-2FE476487744}">
      <dgm:prSet/>
      <dgm:spPr/>
      <dgm:t>
        <a:bodyPr/>
        <a:lstStyle/>
        <a:p>
          <a:endParaRPr lang="en-US"/>
        </a:p>
      </dgm:t>
    </dgm:pt>
    <dgm:pt modelId="{34F700D7-C72E-4EF5-ACC3-570A6B5963B9}" type="sibTrans" cxnId="{94BF8DF2-462B-4574-8CBD-2FE476487744}">
      <dgm:prSet/>
      <dgm:spPr/>
      <dgm:t>
        <a:bodyPr/>
        <a:lstStyle/>
        <a:p>
          <a:endParaRPr lang="en-US"/>
        </a:p>
      </dgm:t>
    </dgm:pt>
    <dgm:pt modelId="{241F4231-C3EF-431E-961A-8C4E8D038264}">
      <dgm:prSet phldrT="[Text]"/>
      <dgm:spPr/>
      <dgm:t>
        <a:bodyPr/>
        <a:lstStyle/>
        <a:p>
          <a:r>
            <a:rPr lang="en-US" dirty="0" smtClean="0"/>
            <a:t>$1 billion</a:t>
          </a:r>
          <a:endParaRPr lang="en-US" dirty="0"/>
        </a:p>
      </dgm:t>
    </dgm:pt>
    <dgm:pt modelId="{8A4DE4F1-F9CC-4411-B4EA-A43213FA59D0}" type="parTrans" cxnId="{A899BE38-D216-4D53-9D01-E7BCCCA8DF08}">
      <dgm:prSet/>
      <dgm:spPr/>
      <dgm:t>
        <a:bodyPr/>
        <a:lstStyle/>
        <a:p>
          <a:endParaRPr lang="en-US"/>
        </a:p>
      </dgm:t>
    </dgm:pt>
    <dgm:pt modelId="{C8BE153D-B44F-4CF1-8754-1FB7D458C3D6}" type="sibTrans" cxnId="{A899BE38-D216-4D53-9D01-E7BCCCA8DF08}">
      <dgm:prSet/>
      <dgm:spPr/>
      <dgm:t>
        <a:bodyPr/>
        <a:lstStyle/>
        <a:p>
          <a:endParaRPr lang="en-US"/>
        </a:p>
      </dgm:t>
    </dgm:pt>
    <dgm:pt modelId="{5D2C440A-5E66-4027-BE2D-4DF95BE6EC04}" type="pres">
      <dgm:prSet presAssocID="{C466FE15-0CA5-42A1-BFD1-E63E3FDB3E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A799B4-70C7-4F9C-BCCE-811BB8BCB52A}" type="pres">
      <dgm:prSet presAssocID="{64254F0C-1B9D-476D-8394-E023AA3B5380}" presName="vertFlow" presStyleCnt="0"/>
      <dgm:spPr/>
    </dgm:pt>
    <dgm:pt modelId="{EA1AE67F-24FB-4208-BE19-C6C3E073D915}" type="pres">
      <dgm:prSet presAssocID="{64254F0C-1B9D-476D-8394-E023AA3B5380}" presName="header" presStyleLbl="node1" presStyleIdx="0" presStyleCnt="2"/>
      <dgm:spPr/>
      <dgm:t>
        <a:bodyPr/>
        <a:lstStyle/>
        <a:p>
          <a:endParaRPr lang="en-US"/>
        </a:p>
      </dgm:t>
    </dgm:pt>
    <dgm:pt modelId="{0958D5C2-F431-42D3-89AC-92A50D50A9D5}" type="pres">
      <dgm:prSet presAssocID="{3F1BF168-7E0E-4BF2-B4F8-294DDA25314E}" presName="parTrans" presStyleLbl="sibTrans2D1" presStyleIdx="0" presStyleCnt="4"/>
      <dgm:spPr/>
      <dgm:t>
        <a:bodyPr/>
        <a:lstStyle/>
        <a:p>
          <a:endParaRPr lang="en-US"/>
        </a:p>
      </dgm:t>
    </dgm:pt>
    <dgm:pt modelId="{6AD11387-BF28-49CD-BAAB-B2D97B282B41}" type="pres">
      <dgm:prSet presAssocID="{2722CAF0-15D3-4E7D-BD11-69BC99C4297E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4B3A5-DDD4-425D-9957-ACEA9E15BB88}" type="pres">
      <dgm:prSet presAssocID="{ABCB5BC2-F958-4BBD-A043-90979F06A0F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77AC63CE-C435-4CFF-90E4-85327C17116C}" type="pres">
      <dgm:prSet presAssocID="{27B1982D-2EC6-475A-BDFB-67D4E507AFBB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D0C62C-69E0-43F2-A98D-3875B09E96A7}" type="pres">
      <dgm:prSet presAssocID="{64254F0C-1B9D-476D-8394-E023AA3B5380}" presName="hSp" presStyleCnt="0"/>
      <dgm:spPr/>
    </dgm:pt>
    <dgm:pt modelId="{E54F88C5-6D8C-42E6-82ED-0BDAABD060C3}" type="pres">
      <dgm:prSet presAssocID="{B544AEAA-7414-4F3D-8163-8BD4014C1F83}" presName="vertFlow" presStyleCnt="0"/>
      <dgm:spPr/>
    </dgm:pt>
    <dgm:pt modelId="{88CC5F76-7AD0-47AC-A98E-8D8C29DE4D21}" type="pres">
      <dgm:prSet presAssocID="{B544AEAA-7414-4F3D-8163-8BD4014C1F83}" presName="header" presStyleLbl="node1" presStyleIdx="1" presStyleCnt="2"/>
      <dgm:spPr/>
      <dgm:t>
        <a:bodyPr/>
        <a:lstStyle/>
        <a:p>
          <a:endParaRPr lang="en-US"/>
        </a:p>
      </dgm:t>
    </dgm:pt>
    <dgm:pt modelId="{17FE99CB-7D54-4168-8008-2C5DEB188726}" type="pres">
      <dgm:prSet presAssocID="{A3C4EB21-6B1B-480D-AE66-131EE6EE056B}" presName="parTrans" presStyleLbl="sibTrans2D1" presStyleIdx="2" presStyleCnt="4"/>
      <dgm:spPr/>
      <dgm:t>
        <a:bodyPr/>
        <a:lstStyle/>
        <a:p>
          <a:endParaRPr lang="en-US"/>
        </a:p>
      </dgm:t>
    </dgm:pt>
    <dgm:pt modelId="{F569851C-85FD-4797-8D04-87A5B21858BA}" type="pres">
      <dgm:prSet presAssocID="{10C5D16A-E4C9-4159-A958-7BBA133D65D8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9F77A-F4CA-485A-9A3B-9C4B3929DE21}" type="pres">
      <dgm:prSet presAssocID="{34F700D7-C72E-4EF5-ACC3-570A6B5963B9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C014055-9C18-4A77-8B09-7BBCDBD0D84B}" type="pres">
      <dgm:prSet presAssocID="{241F4231-C3EF-431E-961A-8C4E8D038264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50AE08-6194-4204-BB3F-70A8918DB4C0}" type="presOf" srcId="{34F700D7-C72E-4EF5-ACC3-570A6B5963B9}" destId="{3D29F77A-F4CA-485A-9A3B-9C4B3929DE21}" srcOrd="0" destOrd="0" presId="urn:microsoft.com/office/officeart/2005/8/layout/lProcess1"/>
    <dgm:cxn modelId="{63924DEB-3FDA-4AEB-BFC6-1DEEA33BE2C2}" type="presOf" srcId="{3F1BF168-7E0E-4BF2-B4F8-294DDA25314E}" destId="{0958D5C2-F431-42D3-89AC-92A50D50A9D5}" srcOrd="0" destOrd="0" presId="urn:microsoft.com/office/officeart/2005/8/layout/lProcess1"/>
    <dgm:cxn modelId="{FE410FDB-3295-4110-8707-070D306C806F}" srcId="{64254F0C-1B9D-476D-8394-E023AA3B5380}" destId="{2722CAF0-15D3-4E7D-BD11-69BC99C4297E}" srcOrd="0" destOrd="0" parTransId="{3F1BF168-7E0E-4BF2-B4F8-294DDA25314E}" sibTransId="{ABCB5BC2-F958-4BBD-A043-90979F06A0F8}"/>
    <dgm:cxn modelId="{84C63047-6EDD-4D00-BF52-C1F2C3EAFDAE}" type="presOf" srcId="{27B1982D-2EC6-475A-BDFB-67D4E507AFBB}" destId="{77AC63CE-C435-4CFF-90E4-85327C17116C}" srcOrd="0" destOrd="0" presId="urn:microsoft.com/office/officeart/2005/8/layout/lProcess1"/>
    <dgm:cxn modelId="{5FA04894-EFE7-4B45-A226-07722AFD5C90}" type="presOf" srcId="{2722CAF0-15D3-4E7D-BD11-69BC99C4297E}" destId="{6AD11387-BF28-49CD-BAAB-B2D97B282B41}" srcOrd="0" destOrd="0" presId="urn:microsoft.com/office/officeart/2005/8/layout/lProcess1"/>
    <dgm:cxn modelId="{94BF8DF2-462B-4574-8CBD-2FE476487744}" srcId="{B544AEAA-7414-4F3D-8163-8BD4014C1F83}" destId="{10C5D16A-E4C9-4159-A958-7BBA133D65D8}" srcOrd="0" destOrd="0" parTransId="{A3C4EB21-6B1B-480D-AE66-131EE6EE056B}" sibTransId="{34F700D7-C72E-4EF5-ACC3-570A6B5963B9}"/>
    <dgm:cxn modelId="{9FC71DCC-6962-4BFC-AB7E-386EB29F30D8}" type="presOf" srcId="{C466FE15-0CA5-42A1-BFD1-E63E3FDB3EE9}" destId="{5D2C440A-5E66-4027-BE2D-4DF95BE6EC04}" srcOrd="0" destOrd="0" presId="urn:microsoft.com/office/officeart/2005/8/layout/lProcess1"/>
    <dgm:cxn modelId="{AA680F00-2900-4C12-8C88-EBDE29D6D403}" type="presOf" srcId="{241F4231-C3EF-431E-961A-8C4E8D038264}" destId="{3C014055-9C18-4A77-8B09-7BBCDBD0D84B}" srcOrd="0" destOrd="0" presId="urn:microsoft.com/office/officeart/2005/8/layout/lProcess1"/>
    <dgm:cxn modelId="{2DDC39D4-5537-4440-B03B-2BF5D008E014}" type="presOf" srcId="{B544AEAA-7414-4F3D-8163-8BD4014C1F83}" destId="{88CC5F76-7AD0-47AC-A98E-8D8C29DE4D21}" srcOrd="0" destOrd="0" presId="urn:microsoft.com/office/officeart/2005/8/layout/lProcess1"/>
    <dgm:cxn modelId="{A899BE38-D216-4D53-9D01-E7BCCCA8DF08}" srcId="{B544AEAA-7414-4F3D-8163-8BD4014C1F83}" destId="{241F4231-C3EF-431E-961A-8C4E8D038264}" srcOrd="1" destOrd="0" parTransId="{8A4DE4F1-F9CC-4411-B4EA-A43213FA59D0}" sibTransId="{C8BE153D-B44F-4CF1-8754-1FB7D458C3D6}"/>
    <dgm:cxn modelId="{9951DEA5-ED48-43CB-8238-4F44C9ED7B1E}" type="presOf" srcId="{64254F0C-1B9D-476D-8394-E023AA3B5380}" destId="{EA1AE67F-24FB-4208-BE19-C6C3E073D915}" srcOrd="0" destOrd="0" presId="urn:microsoft.com/office/officeart/2005/8/layout/lProcess1"/>
    <dgm:cxn modelId="{D34A8508-851E-4973-8442-F316C0D5E484}" type="presOf" srcId="{ABCB5BC2-F958-4BBD-A043-90979F06A0F8}" destId="{FDB4B3A5-DDD4-425D-9957-ACEA9E15BB88}" srcOrd="0" destOrd="0" presId="urn:microsoft.com/office/officeart/2005/8/layout/lProcess1"/>
    <dgm:cxn modelId="{166A5FE6-F7F1-42C7-BB43-0FC11CE3A186}" srcId="{C466FE15-0CA5-42A1-BFD1-E63E3FDB3EE9}" destId="{64254F0C-1B9D-476D-8394-E023AA3B5380}" srcOrd="0" destOrd="0" parTransId="{7D933EF3-CF1B-42BE-8970-4C21BA9FB368}" sibTransId="{1333B653-13D3-475B-97F4-B76BB57F1FF3}"/>
    <dgm:cxn modelId="{58AEDF0D-0958-4C24-9913-B61AA80A9E84}" srcId="{64254F0C-1B9D-476D-8394-E023AA3B5380}" destId="{27B1982D-2EC6-475A-BDFB-67D4E507AFBB}" srcOrd="1" destOrd="0" parTransId="{E8F80381-CF61-4BD9-A97D-F0D326399069}" sibTransId="{A6C2AA83-49CB-4A8F-AE8A-F01C4DC8A8A9}"/>
    <dgm:cxn modelId="{1FFF6E02-1DAA-4994-A447-73186633F485}" type="presOf" srcId="{A3C4EB21-6B1B-480D-AE66-131EE6EE056B}" destId="{17FE99CB-7D54-4168-8008-2C5DEB188726}" srcOrd="0" destOrd="0" presId="urn:microsoft.com/office/officeart/2005/8/layout/lProcess1"/>
    <dgm:cxn modelId="{AB12F1B7-05E5-4FA5-82FD-B9AE80523393}" srcId="{C466FE15-0CA5-42A1-BFD1-E63E3FDB3EE9}" destId="{B544AEAA-7414-4F3D-8163-8BD4014C1F83}" srcOrd="1" destOrd="0" parTransId="{64FE4896-170D-4085-BA4C-A27F026E58D8}" sibTransId="{54BC1AC0-CDBE-442A-A7DF-B220E669FC5D}"/>
    <dgm:cxn modelId="{94A2FFE2-BA00-4384-A7EC-50B59601A07F}" type="presOf" srcId="{10C5D16A-E4C9-4159-A958-7BBA133D65D8}" destId="{F569851C-85FD-4797-8D04-87A5B21858BA}" srcOrd="0" destOrd="0" presId="urn:microsoft.com/office/officeart/2005/8/layout/lProcess1"/>
    <dgm:cxn modelId="{FAAEAD6F-2FE5-4014-9664-41228B6387D1}" type="presParOf" srcId="{5D2C440A-5E66-4027-BE2D-4DF95BE6EC04}" destId="{2BA799B4-70C7-4F9C-BCCE-811BB8BCB52A}" srcOrd="0" destOrd="0" presId="urn:microsoft.com/office/officeart/2005/8/layout/lProcess1"/>
    <dgm:cxn modelId="{A44E72D4-E5BD-4581-B1E0-7548AC8C2E2B}" type="presParOf" srcId="{2BA799B4-70C7-4F9C-BCCE-811BB8BCB52A}" destId="{EA1AE67F-24FB-4208-BE19-C6C3E073D915}" srcOrd="0" destOrd="0" presId="urn:microsoft.com/office/officeart/2005/8/layout/lProcess1"/>
    <dgm:cxn modelId="{BC4810FE-C077-45E5-89F2-DC1D5EF79A53}" type="presParOf" srcId="{2BA799B4-70C7-4F9C-BCCE-811BB8BCB52A}" destId="{0958D5C2-F431-42D3-89AC-92A50D50A9D5}" srcOrd="1" destOrd="0" presId="urn:microsoft.com/office/officeart/2005/8/layout/lProcess1"/>
    <dgm:cxn modelId="{31C8CEAF-6517-4B13-94F7-6218E3E799EE}" type="presParOf" srcId="{2BA799B4-70C7-4F9C-BCCE-811BB8BCB52A}" destId="{6AD11387-BF28-49CD-BAAB-B2D97B282B41}" srcOrd="2" destOrd="0" presId="urn:microsoft.com/office/officeart/2005/8/layout/lProcess1"/>
    <dgm:cxn modelId="{9D5BC5A2-0AD8-4BD9-B02A-4E32CDD50123}" type="presParOf" srcId="{2BA799B4-70C7-4F9C-BCCE-811BB8BCB52A}" destId="{FDB4B3A5-DDD4-425D-9957-ACEA9E15BB88}" srcOrd="3" destOrd="0" presId="urn:microsoft.com/office/officeart/2005/8/layout/lProcess1"/>
    <dgm:cxn modelId="{9C4CDD0F-9B71-4A55-8821-5AA5616E5B28}" type="presParOf" srcId="{2BA799B4-70C7-4F9C-BCCE-811BB8BCB52A}" destId="{77AC63CE-C435-4CFF-90E4-85327C17116C}" srcOrd="4" destOrd="0" presId="urn:microsoft.com/office/officeart/2005/8/layout/lProcess1"/>
    <dgm:cxn modelId="{BC83450C-8B3A-4162-A4CA-81FDCA33D6E7}" type="presParOf" srcId="{5D2C440A-5E66-4027-BE2D-4DF95BE6EC04}" destId="{EED0C62C-69E0-43F2-A98D-3875B09E96A7}" srcOrd="1" destOrd="0" presId="urn:microsoft.com/office/officeart/2005/8/layout/lProcess1"/>
    <dgm:cxn modelId="{F59FFF74-C9A2-45E6-A4D0-7B917CC36501}" type="presParOf" srcId="{5D2C440A-5E66-4027-BE2D-4DF95BE6EC04}" destId="{E54F88C5-6D8C-42E6-82ED-0BDAABD060C3}" srcOrd="2" destOrd="0" presId="urn:microsoft.com/office/officeart/2005/8/layout/lProcess1"/>
    <dgm:cxn modelId="{FA19813D-1211-4C0E-AC5A-82413A6BF23E}" type="presParOf" srcId="{E54F88C5-6D8C-42E6-82ED-0BDAABD060C3}" destId="{88CC5F76-7AD0-47AC-A98E-8D8C29DE4D21}" srcOrd="0" destOrd="0" presId="urn:microsoft.com/office/officeart/2005/8/layout/lProcess1"/>
    <dgm:cxn modelId="{1C269E11-82D9-4EED-9F25-86740F425B2B}" type="presParOf" srcId="{E54F88C5-6D8C-42E6-82ED-0BDAABD060C3}" destId="{17FE99CB-7D54-4168-8008-2C5DEB188726}" srcOrd="1" destOrd="0" presId="urn:microsoft.com/office/officeart/2005/8/layout/lProcess1"/>
    <dgm:cxn modelId="{752516A8-A64F-4EF7-A542-14CD83AF18EF}" type="presParOf" srcId="{E54F88C5-6D8C-42E6-82ED-0BDAABD060C3}" destId="{F569851C-85FD-4797-8D04-87A5B21858BA}" srcOrd="2" destOrd="0" presId="urn:microsoft.com/office/officeart/2005/8/layout/lProcess1"/>
    <dgm:cxn modelId="{F54F4D4D-F2A6-441D-9643-D3580E31BFD2}" type="presParOf" srcId="{E54F88C5-6D8C-42E6-82ED-0BDAABD060C3}" destId="{3D29F77A-F4CA-485A-9A3B-9C4B3929DE21}" srcOrd="3" destOrd="0" presId="urn:microsoft.com/office/officeart/2005/8/layout/lProcess1"/>
    <dgm:cxn modelId="{4B4D5C12-5FE8-46EE-9CB4-DBC021DC81E6}" type="presParOf" srcId="{E54F88C5-6D8C-42E6-82ED-0BDAABD060C3}" destId="{3C014055-9C18-4A77-8B09-7BBCDBD0D84B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5/8/layout/hierarchy2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2800" dirty="0">
              <a:latin typeface="Franklin Gothic Demi Cond" panose="020B0706030402020204" pitchFamily="34" charset="0"/>
            </a:rPr>
            <a:t>WTO</a:t>
          </a:r>
          <a:br>
            <a:rPr lang="en-US" sz="2800" dirty="0">
              <a:latin typeface="Franklin Gothic Demi Cond" panose="020B0706030402020204" pitchFamily="34" charset="0"/>
            </a:rPr>
          </a:br>
          <a:r>
            <a:rPr lang="en-US" sz="2800" dirty="0">
              <a:latin typeface="Franklin Gothic Demi Cond" panose="020B0706030402020204" pitchFamily="34" charset="0"/>
            </a:rPr>
            <a:t>Structure</a:t>
          </a: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/>
      <dgm:t>
        <a:bodyPr/>
        <a:lstStyle/>
        <a:p>
          <a:r>
            <a:rPr lang="en-US" sz="2800" dirty="0">
              <a:latin typeface="Franklin Gothic Demi Cond" panose="020B0706030402020204" pitchFamily="34" charset="0"/>
            </a:rPr>
            <a:t>Ministerial</a:t>
          </a:r>
          <a:br>
            <a:rPr lang="en-US" sz="2800" dirty="0">
              <a:latin typeface="Franklin Gothic Demi Cond" panose="020B0706030402020204" pitchFamily="34" charset="0"/>
            </a:rPr>
          </a:br>
          <a:r>
            <a:rPr lang="en-US" sz="2800" dirty="0">
              <a:latin typeface="Franklin Gothic Demi Cond" panose="020B0706030402020204" pitchFamily="34" charset="0"/>
            </a:rPr>
            <a:t>Conference</a:t>
          </a: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3E40BBCD-44EF-4C74-8FDE-F1EFE1AE6CEA}">
      <dgm:prSet phldrT="[Text]" custT="1"/>
      <dgm:spPr/>
      <dgm:t>
        <a:bodyPr/>
        <a:lstStyle/>
        <a:p>
          <a:r>
            <a:rPr lang="en-US" sz="2800" dirty="0">
              <a:latin typeface="Franklin Gothic Demi Cond" panose="020B0706030402020204" pitchFamily="34" charset="0"/>
            </a:rPr>
            <a:t>Secretariat</a:t>
          </a:r>
        </a:p>
      </dgm:t>
    </dgm:pt>
    <dgm:pt modelId="{95102562-F87F-4D99-A495-DA992D3F611C}" type="parTrans" cxnId="{FFBD2081-1A6D-49A3-988C-4AE235A1C205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E7780C84-4D62-476B-A9E5-5E47348CFF4B}" type="sibTrans" cxnId="{FFBD2081-1A6D-49A3-988C-4AE235A1C205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B08792B7-F213-46D3-97F2-A6550FA91772}">
      <dgm:prSet phldrT="[Text]" custT="1"/>
      <dgm:spPr/>
      <dgm:t>
        <a:bodyPr/>
        <a:lstStyle/>
        <a:p>
          <a:r>
            <a:rPr lang="en-US" sz="2800" dirty="0">
              <a:latin typeface="Franklin Gothic Demi Cond" panose="020B0706030402020204" pitchFamily="34" charset="0"/>
            </a:rPr>
            <a:t>General</a:t>
          </a:r>
          <a:br>
            <a:rPr lang="en-US" sz="2800" dirty="0">
              <a:latin typeface="Franklin Gothic Demi Cond" panose="020B0706030402020204" pitchFamily="34" charset="0"/>
            </a:rPr>
          </a:br>
          <a:r>
            <a:rPr lang="en-US" sz="2800" dirty="0">
              <a:latin typeface="Franklin Gothic Demi Cond" panose="020B0706030402020204" pitchFamily="34" charset="0"/>
            </a:rPr>
            <a:t>Council</a:t>
          </a:r>
        </a:p>
      </dgm:t>
    </dgm:pt>
    <dgm:pt modelId="{BDE8EEB8-10F0-4C46-A179-3E20C5F1027C}" type="parTrans" cxnId="{3980CD42-C8EE-444D-8330-14D5A9380712}">
      <dgm:prSet/>
      <dgm:spPr/>
      <dgm:t>
        <a:bodyPr/>
        <a:lstStyle/>
        <a:p>
          <a:endParaRPr lang="en-US"/>
        </a:p>
      </dgm:t>
    </dgm:pt>
    <dgm:pt modelId="{B6D99EA9-50CF-4470-860A-A98E1CC9C59E}" type="sibTrans" cxnId="{3980CD42-C8EE-444D-8330-14D5A9380712}">
      <dgm:prSet/>
      <dgm:spPr/>
      <dgm:t>
        <a:bodyPr/>
        <a:lstStyle/>
        <a:p>
          <a:endParaRPr lang="en-US"/>
        </a:p>
      </dgm:t>
    </dgm:pt>
    <dgm:pt modelId="{22418DB7-8403-4749-B707-9BDEACE85619}">
      <dgm:prSet phldrT="[Text]" custT="1"/>
      <dgm:spPr/>
      <dgm:t>
        <a:bodyPr/>
        <a:lstStyle/>
        <a:p>
          <a:r>
            <a:rPr lang="en-US" sz="2800" dirty="0">
              <a:latin typeface="Franklin Gothic Demi Cond" panose="020B0706030402020204" pitchFamily="34" charset="0"/>
            </a:rPr>
            <a:t>164 MEMBERS</a:t>
          </a:r>
        </a:p>
      </dgm:t>
    </dgm:pt>
    <dgm:pt modelId="{308BC0DB-476B-4B0C-B12C-D6BFD3184995}" type="parTrans" cxnId="{EAB8BE91-A0AF-4669-85F9-71D5ACE63E27}">
      <dgm:prSet/>
      <dgm:spPr/>
      <dgm:t>
        <a:bodyPr/>
        <a:lstStyle/>
        <a:p>
          <a:endParaRPr lang="en-US"/>
        </a:p>
      </dgm:t>
    </dgm:pt>
    <dgm:pt modelId="{D4638239-3F21-4E6B-A9C1-7BD58DAF546B}" type="sibTrans" cxnId="{EAB8BE91-A0AF-4669-85F9-71D5ACE63E27}">
      <dgm:prSet/>
      <dgm:spPr/>
      <dgm:t>
        <a:bodyPr/>
        <a:lstStyle/>
        <a:p>
          <a:endParaRPr lang="en-US"/>
        </a:p>
      </dgm:t>
    </dgm:pt>
    <dgm:pt modelId="{7AD503C4-5F94-402A-85EB-C6CD935BC21C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800" dirty="0">
              <a:latin typeface="Franklin Gothic Demi Cond" panose="020B0706030402020204" pitchFamily="34" charset="0"/>
            </a:rPr>
            <a:t>Every 2 </a:t>
          </a:r>
          <a:r>
            <a:rPr lang="en-US" sz="2800" dirty="0" err="1">
              <a:latin typeface="Franklin Gothic Demi Cond" panose="020B0706030402020204" pitchFamily="34" charset="0"/>
            </a:rPr>
            <a:t>yr</a:t>
          </a:r>
          <a:endParaRPr lang="en-US" sz="2800" dirty="0">
            <a:latin typeface="Franklin Gothic Demi Cond" panose="020B0706030402020204" pitchFamily="34" charset="0"/>
          </a:endParaRPr>
        </a:p>
      </dgm:t>
    </dgm:pt>
    <dgm:pt modelId="{9968A226-02D0-45DF-9030-A5E745CA1626}" type="parTrans" cxnId="{13331472-EA2B-4223-9019-4BB22BBFBD6F}">
      <dgm:prSet/>
      <dgm:spPr/>
      <dgm:t>
        <a:bodyPr/>
        <a:lstStyle/>
        <a:p>
          <a:endParaRPr lang="en-US"/>
        </a:p>
      </dgm:t>
    </dgm:pt>
    <dgm:pt modelId="{80541A6B-9BB0-456D-BDAF-CA6A4BD9F4B2}" type="sibTrans" cxnId="{13331472-EA2B-4223-9019-4BB22BBFBD6F}">
      <dgm:prSet/>
      <dgm:spPr/>
      <dgm:t>
        <a:bodyPr/>
        <a:lstStyle/>
        <a:p>
          <a:endParaRPr lang="en-US"/>
        </a:p>
      </dgm:t>
    </dgm:pt>
    <dgm:pt modelId="{1D6A31C1-C0C1-4EB3-97D7-E234755389A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800" dirty="0">
              <a:latin typeface="Franklin Gothic Demi Cond" panose="020B0706030402020204" pitchFamily="34" charset="0"/>
            </a:rPr>
            <a:t>Appoint DG</a:t>
          </a:r>
        </a:p>
      </dgm:t>
    </dgm:pt>
    <dgm:pt modelId="{8FBE9725-BCD6-4A63-BBAF-2C0FD969C779}" type="parTrans" cxnId="{EE58B830-28E2-44B3-8EB5-4564E6166E4E}">
      <dgm:prSet/>
      <dgm:spPr/>
      <dgm:t>
        <a:bodyPr/>
        <a:lstStyle/>
        <a:p>
          <a:endParaRPr lang="en-US"/>
        </a:p>
      </dgm:t>
    </dgm:pt>
    <dgm:pt modelId="{56EA38A7-6B51-4F43-AFE5-9CC8BE94CF65}" type="sibTrans" cxnId="{EE58B830-28E2-44B3-8EB5-4564E6166E4E}">
      <dgm:prSet/>
      <dgm:spPr/>
      <dgm:t>
        <a:bodyPr/>
        <a:lstStyle/>
        <a:p>
          <a:endParaRPr lang="en-US"/>
        </a:p>
      </dgm:t>
    </dgm:pt>
    <dgm:pt modelId="{081B5693-7A51-4017-95EC-26880A50CE91}">
      <dgm:prSet phldrT="[Text]" custT="1"/>
      <dgm:spPr/>
      <dgm:t>
        <a:bodyPr/>
        <a:lstStyle/>
        <a:p>
          <a:r>
            <a:rPr lang="en-US" sz="2800" dirty="0">
              <a:latin typeface="Franklin Gothic Demi Cond" panose="020B0706030402020204" pitchFamily="34" charset="0"/>
            </a:rPr>
            <a:t>Trade agreements</a:t>
          </a:r>
        </a:p>
      </dgm:t>
    </dgm:pt>
    <dgm:pt modelId="{91D85BA4-AFBF-4F1C-A1D5-E14E59AEC522}" type="parTrans" cxnId="{193A7AB3-697B-40F0-9A33-46972C8BF753}">
      <dgm:prSet/>
      <dgm:spPr/>
      <dgm:t>
        <a:bodyPr/>
        <a:lstStyle/>
        <a:p>
          <a:endParaRPr lang="en-US"/>
        </a:p>
      </dgm:t>
    </dgm:pt>
    <dgm:pt modelId="{023B38DD-34E4-4DC4-85D4-349B4AF82AD1}" type="sibTrans" cxnId="{193A7AB3-697B-40F0-9A33-46972C8BF753}">
      <dgm:prSet/>
      <dgm:spPr/>
      <dgm:t>
        <a:bodyPr/>
        <a:lstStyle/>
        <a:p>
          <a:endParaRPr lang="en-US"/>
        </a:p>
      </dgm:t>
    </dgm:pt>
    <dgm:pt modelId="{23958C3A-521F-4A25-B7E6-F340768CA28C}">
      <dgm:prSet phldrT="[Text]" custT="1"/>
      <dgm:spPr/>
      <dgm:t>
        <a:bodyPr/>
        <a:lstStyle/>
        <a:p>
          <a:r>
            <a:rPr lang="en-US" sz="2800" dirty="0" smtClean="0">
              <a:latin typeface="Franklin Gothic Demi Cond" panose="020B0706030402020204" pitchFamily="34" charset="0"/>
            </a:rPr>
            <a:t>Day2 Day</a:t>
          </a:r>
          <a:endParaRPr lang="en-US" sz="2800" dirty="0">
            <a:latin typeface="Franklin Gothic Demi Cond" panose="020B0706030402020204" pitchFamily="34" charset="0"/>
          </a:endParaRPr>
        </a:p>
      </dgm:t>
    </dgm:pt>
    <dgm:pt modelId="{884C69FE-DB26-44D8-9E6F-88814EE2BB38}" type="parTrans" cxnId="{E096433E-BDA9-4016-BE1E-6DC0C6495CC5}">
      <dgm:prSet/>
      <dgm:spPr/>
      <dgm:t>
        <a:bodyPr/>
        <a:lstStyle/>
        <a:p>
          <a:endParaRPr lang="en-US"/>
        </a:p>
      </dgm:t>
    </dgm:pt>
    <dgm:pt modelId="{E050F437-512F-4E21-BC44-2B2D46A3676C}" type="sibTrans" cxnId="{E096433E-BDA9-4016-BE1E-6DC0C6495CC5}">
      <dgm:prSet/>
      <dgm:spPr/>
      <dgm:t>
        <a:bodyPr/>
        <a:lstStyle/>
        <a:p>
          <a:endParaRPr lang="en-US"/>
        </a:p>
      </dgm:t>
    </dgm:pt>
    <dgm:pt modelId="{ECED655D-8481-46D9-B877-D7B85B89591A}">
      <dgm:prSet phldrT="[Text]" custT="1"/>
      <dgm:spPr/>
      <dgm:t>
        <a:bodyPr/>
        <a:lstStyle/>
        <a:p>
          <a:r>
            <a:rPr lang="en-US" sz="2800" dirty="0" smtClean="0">
              <a:latin typeface="Franklin Gothic Demi Cond" panose="020B0706030402020204" pitchFamily="34" charset="0"/>
            </a:rPr>
            <a:t>Dispute Settlement</a:t>
          </a:r>
          <a:endParaRPr lang="en-US" sz="2800" dirty="0">
            <a:latin typeface="Franklin Gothic Demi Cond" panose="020B0706030402020204" pitchFamily="34" charset="0"/>
          </a:endParaRPr>
        </a:p>
      </dgm:t>
    </dgm:pt>
    <dgm:pt modelId="{83359655-DBBC-40B7-A2B4-4411D8149AD9}" type="parTrans" cxnId="{C730AA42-7389-4213-81DB-A6B14D29CDED}">
      <dgm:prSet/>
      <dgm:spPr/>
      <dgm:t>
        <a:bodyPr/>
        <a:lstStyle/>
        <a:p>
          <a:endParaRPr lang="en-US"/>
        </a:p>
      </dgm:t>
    </dgm:pt>
    <dgm:pt modelId="{23257686-03C1-4539-86AD-E369D5B97C66}" type="sibTrans" cxnId="{C730AA42-7389-4213-81DB-A6B14D29CDED}">
      <dgm:prSet/>
      <dgm:spPr/>
      <dgm:t>
        <a:bodyPr/>
        <a:lstStyle/>
        <a:p>
          <a:endParaRPr lang="en-US"/>
        </a:p>
      </dgm:t>
    </dgm:pt>
    <dgm:pt modelId="{36204FD1-6440-4071-83CC-53ACD1DF72EF}">
      <dgm:prSet phldrT="[Text]" custT="1"/>
      <dgm:spPr/>
      <dgm:t>
        <a:bodyPr/>
        <a:lstStyle/>
        <a:p>
          <a:r>
            <a:rPr lang="en-US" sz="2800" smtClean="0">
              <a:latin typeface="Franklin Gothic Demi Cond" panose="020B0706030402020204" pitchFamily="34" charset="0"/>
            </a:rPr>
            <a:t>Geneva</a:t>
          </a:r>
          <a:endParaRPr lang="en-US" sz="2800" dirty="0">
            <a:latin typeface="Franklin Gothic Demi Cond" panose="020B0706030402020204" pitchFamily="34" charset="0"/>
          </a:endParaRPr>
        </a:p>
      </dgm:t>
    </dgm:pt>
    <dgm:pt modelId="{E430C428-AA51-46FC-9886-ECA623AE1AD7}" type="parTrans" cxnId="{9532F873-87C1-483F-8903-0F02BE69E15D}">
      <dgm:prSet/>
      <dgm:spPr/>
      <dgm:t>
        <a:bodyPr/>
        <a:lstStyle/>
        <a:p>
          <a:endParaRPr lang="en-US"/>
        </a:p>
      </dgm:t>
    </dgm:pt>
    <dgm:pt modelId="{8A1143E9-807A-44D7-B2E5-7418159A06CC}" type="sibTrans" cxnId="{9532F873-87C1-483F-8903-0F02BE69E15D}">
      <dgm:prSet/>
      <dgm:spPr/>
      <dgm:t>
        <a:bodyPr/>
        <a:lstStyle/>
        <a:p>
          <a:endParaRPr lang="en-US"/>
        </a:p>
      </dgm:t>
    </dgm:pt>
    <dgm:pt modelId="{9258DB3D-CE68-4564-8F6B-D5AC63F1CE74}" type="pres">
      <dgm:prSet presAssocID="{9782C19C-147D-422E-99BE-478291E73A0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A80D7-CADE-4D5C-AF67-E0EEC0A0B26C}" type="pres">
      <dgm:prSet presAssocID="{4F79357F-6F38-4056-A6C8-F13472FFC9D9}" presName="root1" presStyleCnt="0"/>
      <dgm:spPr/>
    </dgm:pt>
    <dgm:pt modelId="{66D795CB-6B7C-4E1B-83B5-0CBEA67357C8}" type="pres">
      <dgm:prSet presAssocID="{4F79357F-6F38-4056-A6C8-F13472FFC9D9}" presName="LevelOneTextNode" presStyleLbl="node0" presStyleIdx="0" presStyleCnt="1" custScaleX="266888" custScaleY="2930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32B54-5E4E-43B6-A03E-DD056F252A92}" type="pres">
      <dgm:prSet presAssocID="{4F79357F-6F38-4056-A6C8-F13472FFC9D9}" presName="level2hierChild" presStyleCnt="0"/>
      <dgm:spPr/>
    </dgm:pt>
    <dgm:pt modelId="{935482D8-F9E5-426C-ACFE-7DE35A0A28AA}" type="pres">
      <dgm:prSet presAssocID="{11A20696-B86C-43CA-BB14-B2C63FAB49D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5641FB4-05AE-4CD3-989A-760F6C075DEC}" type="pres">
      <dgm:prSet presAssocID="{11A20696-B86C-43CA-BB14-B2C63FAB49D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B9F047B1-B538-4334-8838-E9B0E18E81C7}" type="pres">
      <dgm:prSet presAssocID="{65B4F1F4-4640-46FF-BAB3-6A2DE71B37C6}" presName="root2" presStyleCnt="0"/>
      <dgm:spPr/>
    </dgm:pt>
    <dgm:pt modelId="{971ED94D-6C25-4C86-966F-72CF334757E2}" type="pres">
      <dgm:prSet presAssocID="{65B4F1F4-4640-46FF-BAB3-6A2DE71B37C6}" presName="LevelTwoTextNode" presStyleLbl="node2" presStyleIdx="0" presStyleCnt="3" custScaleX="282198" custScaleY="2290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E9DE31-5DC8-4FA3-9696-D03E92AC77BF}" type="pres">
      <dgm:prSet presAssocID="{65B4F1F4-4640-46FF-BAB3-6A2DE71B37C6}" presName="level3hierChild" presStyleCnt="0"/>
      <dgm:spPr/>
    </dgm:pt>
    <dgm:pt modelId="{DC1A8BDA-4B4D-4F13-83AE-AD3C43249D9C}" type="pres">
      <dgm:prSet presAssocID="{308BC0DB-476B-4B0C-B12C-D6BFD3184995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B4D227D9-CEA4-4267-88D4-3ABFA5D6757A}" type="pres">
      <dgm:prSet presAssocID="{308BC0DB-476B-4B0C-B12C-D6BFD3184995}" presName="connTx" presStyleLbl="parChTrans1D3" presStyleIdx="0" presStyleCnt="7"/>
      <dgm:spPr/>
      <dgm:t>
        <a:bodyPr/>
        <a:lstStyle/>
        <a:p>
          <a:endParaRPr lang="en-US"/>
        </a:p>
      </dgm:t>
    </dgm:pt>
    <dgm:pt modelId="{33C859F1-707D-4F35-8A99-A1955C1E3D15}" type="pres">
      <dgm:prSet presAssocID="{22418DB7-8403-4749-B707-9BDEACE85619}" presName="root2" presStyleCnt="0"/>
      <dgm:spPr/>
    </dgm:pt>
    <dgm:pt modelId="{884818CC-9F4D-4238-B619-52BAC701BD87}" type="pres">
      <dgm:prSet presAssocID="{22418DB7-8403-4749-B707-9BDEACE85619}" presName="LevelTwoTextNode" presStyleLbl="node3" presStyleIdx="0" presStyleCnt="7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5C052A-1551-4FF5-826A-EE4B935206D0}" type="pres">
      <dgm:prSet presAssocID="{22418DB7-8403-4749-B707-9BDEACE85619}" presName="level3hierChild" presStyleCnt="0"/>
      <dgm:spPr/>
    </dgm:pt>
    <dgm:pt modelId="{65EA9DD0-6998-4E50-B283-4EEF9A2979D6}" type="pres">
      <dgm:prSet presAssocID="{8FBE9725-BCD6-4A63-BBAF-2C0FD969C779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28EE7092-5032-431C-B114-6E1F3EAB898E}" type="pres">
      <dgm:prSet presAssocID="{8FBE9725-BCD6-4A63-BBAF-2C0FD969C779}" presName="connTx" presStyleLbl="parChTrans1D3" presStyleIdx="1" presStyleCnt="7"/>
      <dgm:spPr/>
      <dgm:t>
        <a:bodyPr/>
        <a:lstStyle/>
        <a:p>
          <a:endParaRPr lang="en-US"/>
        </a:p>
      </dgm:t>
    </dgm:pt>
    <dgm:pt modelId="{5BAEBA36-0EFF-4AA7-B5CF-7B5F923D9CF7}" type="pres">
      <dgm:prSet presAssocID="{1D6A31C1-C0C1-4EB3-97D7-E234755389A1}" presName="root2" presStyleCnt="0"/>
      <dgm:spPr/>
    </dgm:pt>
    <dgm:pt modelId="{49A764D5-4810-4BFE-B957-B22830027277}" type="pres">
      <dgm:prSet presAssocID="{1D6A31C1-C0C1-4EB3-97D7-E234755389A1}" presName="LevelTwoTextNode" presStyleLbl="node3" presStyleIdx="1" presStyleCnt="7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0C149E-48E5-4BA3-831D-1A5A3F4685F3}" type="pres">
      <dgm:prSet presAssocID="{1D6A31C1-C0C1-4EB3-97D7-E234755389A1}" presName="level3hierChild" presStyleCnt="0"/>
      <dgm:spPr/>
    </dgm:pt>
    <dgm:pt modelId="{8EB3F368-86F1-4D1B-A3CF-7F8F16961DB8}" type="pres">
      <dgm:prSet presAssocID="{91D85BA4-AFBF-4F1C-A1D5-E14E59AEC522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8470E1C5-2646-4C44-9F7B-780681335502}" type="pres">
      <dgm:prSet presAssocID="{91D85BA4-AFBF-4F1C-A1D5-E14E59AEC522}" presName="connTx" presStyleLbl="parChTrans1D3" presStyleIdx="2" presStyleCnt="7"/>
      <dgm:spPr/>
      <dgm:t>
        <a:bodyPr/>
        <a:lstStyle/>
        <a:p>
          <a:endParaRPr lang="en-US"/>
        </a:p>
      </dgm:t>
    </dgm:pt>
    <dgm:pt modelId="{933AFF93-9A4D-493F-909F-A5F3EE798C9E}" type="pres">
      <dgm:prSet presAssocID="{081B5693-7A51-4017-95EC-26880A50CE91}" presName="root2" presStyleCnt="0"/>
      <dgm:spPr/>
    </dgm:pt>
    <dgm:pt modelId="{E8A439EE-F9BE-49A0-AEC2-DA3D2518A505}" type="pres">
      <dgm:prSet presAssocID="{081B5693-7A51-4017-95EC-26880A50CE91}" presName="LevelTwoTextNode" presStyleLbl="node3" presStyleIdx="2" presStyleCnt="7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09A3C1-B420-4E8D-9E17-912AB62BD15A}" type="pres">
      <dgm:prSet presAssocID="{081B5693-7A51-4017-95EC-26880A50CE91}" presName="level3hierChild" presStyleCnt="0"/>
      <dgm:spPr/>
    </dgm:pt>
    <dgm:pt modelId="{8A1B74C5-8EBB-4D21-9AA4-AAFDCF054DA1}" type="pres">
      <dgm:prSet presAssocID="{9968A226-02D0-45DF-9030-A5E745CA1626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FD3C0C92-A1B4-43AE-8863-76A2E9347630}" type="pres">
      <dgm:prSet presAssocID="{9968A226-02D0-45DF-9030-A5E745CA1626}" presName="connTx" presStyleLbl="parChTrans1D3" presStyleIdx="3" presStyleCnt="7"/>
      <dgm:spPr/>
      <dgm:t>
        <a:bodyPr/>
        <a:lstStyle/>
        <a:p>
          <a:endParaRPr lang="en-US"/>
        </a:p>
      </dgm:t>
    </dgm:pt>
    <dgm:pt modelId="{97D49E81-4000-4988-8CB5-095850D3506B}" type="pres">
      <dgm:prSet presAssocID="{7AD503C4-5F94-402A-85EB-C6CD935BC21C}" presName="root2" presStyleCnt="0"/>
      <dgm:spPr/>
    </dgm:pt>
    <dgm:pt modelId="{414965EB-36BC-4456-86B1-A854C70BC06D}" type="pres">
      <dgm:prSet presAssocID="{7AD503C4-5F94-402A-85EB-C6CD935BC21C}" presName="LevelTwoTextNode" presStyleLbl="node3" presStyleIdx="3" presStyleCnt="7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565B6F-DBFF-4311-9436-20C9A537518F}" type="pres">
      <dgm:prSet presAssocID="{7AD503C4-5F94-402A-85EB-C6CD935BC21C}" presName="level3hierChild" presStyleCnt="0"/>
      <dgm:spPr/>
    </dgm:pt>
    <dgm:pt modelId="{34845A0D-9497-405C-AA11-9750DC963165}" type="pres">
      <dgm:prSet presAssocID="{BDE8EEB8-10F0-4C46-A179-3E20C5F1027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87AEDB27-5883-4225-A1E1-6AE619DCA4C2}" type="pres">
      <dgm:prSet presAssocID="{BDE8EEB8-10F0-4C46-A179-3E20C5F1027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D128184-6ECD-44B5-A954-D8F8F771A714}" type="pres">
      <dgm:prSet presAssocID="{B08792B7-F213-46D3-97F2-A6550FA91772}" presName="root2" presStyleCnt="0"/>
      <dgm:spPr/>
    </dgm:pt>
    <dgm:pt modelId="{9FEE6FC2-9A03-4AAE-A3FE-AA3DB5959343}" type="pres">
      <dgm:prSet presAssocID="{B08792B7-F213-46D3-97F2-A6550FA91772}" presName="LevelTwoTextNode" presStyleLbl="node2" presStyleIdx="1" presStyleCnt="3" custScaleX="256810" custScaleY="1868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D3E7A9-F0AC-4666-8FD2-FC4020D3F08C}" type="pres">
      <dgm:prSet presAssocID="{B08792B7-F213-46D3-97F2-A6550FA91772}" presName="level3hierChild" presStyleCnt="0"/>
      <dgm:spPr/>
    </dgm:pt>
    <dgm:pt modelId="{639F5022-E9EC-4BFA-8E63-1B029C74F2B9}" type="pres">
      <dgm:prSet presAssocID="{884C69FE-DB26-44D8-9E6F-88814EE2BB38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845AA8FE-AE2D-41BC-9673-8EF79D075861}" type="pres">
      <dgm:prSet presAssocID="{884C69FE-DB26-44D8-9E6F-88814EE2BB38}" presName="connTx" presStyleLbl="parChTrans1D3" presStyleIdx="4" presStyleCnt="7"/>
      <dgm:spPr/>
      <dgm:t>
        <a:bodyPr/>
        <a:lstStyle/>
        <a:p>
          <a:endParaRPr lang="en-US"/>
        </a:p>
      </dgm:t>
    </dgm:pt>
    <dgm:pt modelId="{13CA7A7F-D69C-4EB4-A154-F897D38EBE1D}" type="pres">
      <dgm:prSet presAssocID="{23958C3A-521F-4A25-B7E6-F340768CA28C}" presName="root2" presStyleCnt="0"/>
      <dgm:spPr/>
    </dgm:pt>
    <dgm:pt modelId="{96C044A8-C50E-4E50-85E4-5AB6BF492E15}" type="pres">
      <dgm:prSet presAssocID="{23958C3A-521F-4A25-B7E6-F340768CA28C}" presName="LevelTwoTextNode" presStyleLbl="node3" presStyleIdx="4" presStyleCnt="7" custScaleX="3034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B9C26-23DA-4D86-A39E-90AE0878F05D}" type="pres">
      <dgm:prSet presAssocID="{23958C3A-521F-4A25-B7E6-F340768CA28C}" presName="level3hierChild" presStyleCnt="0"/>
      <dgm:spPr/>
    </dgm:pt>
    <dgm:pt modelId="{CFADA7AC-DCB7-4512-8BE2-AFC3BB4BE910}" type="pres">
      <dgm:prSet presAssocID="{83359655-DBBC-40B7-A2B4-4411D8149AD9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967767FA-A716-4601-A008-9399F67CBDB1}" type="pres">
      <dgm:prSet presAssocID="{83359655-DBBC-40B7-A2B4-4411D8149AD9}" presName="connTx" presStyleLbl="parChTrans1D3" presStyleIdx="5" presStyleCnt="7"/>
      <dgm:spPr/>
      <dgm:t>
        <a:bodyPr/>
        <a:lstStyle/>
        <a:p>
          <a:endParaRPr lang="en-US"/>
        </a:p>
      </dgm:t>
    </dgm:pt>
    <dgm:pt modelId="{FC9481D0-33A5-479D-9F68-5480C7E9F520}" type="pres">
      <dgm:prSet presAssocID="{ECED655D-8481-46D9-B877-D7B85B89591A}" presName="root2" presStyleCnt="0"/>
      <dgm:spPr/>
    </dgm:pt>
    <dgm:pt modelId="{EBE9D871-D9D0-463B-95E7-61C96AA7B9B3}" type="pres">
      <dgm:prSet presAssocID="{ECED655D-8481-46D9-B877-D7B85B89591A}" presName="LevelTwoTextNode" presStyleLbl="node3" presStyleIdx="5" presStyleCnt="7" custScaleX="35518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E0F512-5596-4123-8822-A0576CAF5F31}" type="pres">
      <dgm:prSet presAssocID="{ECED655D-8481-46D9-B877-D7B85B89591A}" presName="level3hierChild" presStyleCnt="0"/>
      <dgm:spPr/>
    </dgm:pt>
    <dgm:pt modelId="{D53B45A7-3ADB-46D4-9056-4F052D0AB852}" type="pres">
      <dgm:prSet presAssocID="{95102562-F87F-4D99-A495-DA992D3F611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91C578E2-5EB7-426F-9E86-450144412696}" type="pres">
      <dgm:prSet presAssocID="{95102562-F87F-4D99-A495-DA992D3F611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31F8B460-5157-41E1-AAD2-3474B13991C5}" type="pres">
      <dgm:prSet presAssocID="{3E40BBCD-44EF-4C74-8FDE-F1EFE1AE6CEA}" presName="root2" presStyleCnt="0"/>
      <dgm:spPr/>
    </dgm:pt>
    <dgm:pt modelId="{0531E08A-83B4-41AD-8DC3-0C0CCC0BA78A}" type="pres">
      <dgm:prSet presAssocID="{3E40BBCD-44EF-4C74-8FDE-F1EFE1AE6CEA}" presName="LevelTwoTextNode" presStyleLbl="node2" presStyleIdx="2" presStyleCnt="3" custScaleX="2642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7A89FD-7965-4202-BDE2-10D76F462BBE}" type="pres">
      <dgm:prSet presAssocID="{3E40BBCD-44EF-4C74-8FDE-F1EFE1AE6CEA}" presName="level3hierChild" presStyleCnt="0"/>
      <dgm:spPr/>
    </dgm:pt>
    <dgm:pt modelId="{797BBCD2-717A-4EE2-851C-D4EF43C8F60D}" type="pres">
      <dgm:prSet presAssocID="{E430C428-AA51-46FC-9886-ECA623AE1AD7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AEEE2B87-AA3E-417D-BAB8-20AFC8247D65}" type="pres">
      <dgm:prSet presAssocID="{E430C428-AA51-46FC-9886-ECA623AE1AD7}" presName="connTx" presStyleLbl="parChTrans1D3" presStyleIdx="6" presStyleCnt="7"/>
      <dgm:spPr/>
      <dgm:t>
        <a:bodyPr/>
        <a:lstStyle/>
        <a:p>
          <a:endParaRPr lang="en-US"/>
        </a:p>
      </dgm:t>
    </dgm:pt>
    <dgm:pt modelId="{9CC90530-BC25-42FF-B627-D2221B42C80C}" type="pres">
      <dgm:prSet presAssocID="{36204FD1-6440-4071-83CC-53ACD1DF72EF}" presName="root2" presStyleCnt="0"/>
      <dgm:spPr/>
    </dgm:pt>
    <dgm:pt modelId="{15ED09A0-95E2-4F2A-851A-C7071CF3DD19}" type="pres">
      <dgm:prSet presAssocID="{36204FD1-6440-4071-83CC-53ACD1DF72EF}" presName="LevelTwoTextNode" presStyleLbl="node3" presStyleIdx="6" presStyleCnt="7" custScaleX="2704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63683C-32B1-4829-9C8F-552FB96A85E0}" type="pres">
      <dgm:prSet presAssocID="{36204FD1-6440-4071-83CC-53ACD1DF72EF}" presName="level3hierChild" presStyleCnt="0"/>
      <dgm:spPr/>
    </dgm:pt>
  </dgm:ptLst>
  <dgm:cxnLst>
    <dgm:cxn modelId="{DF6BFAF4-A6D0-4350-BEB0-2AD8F17AD629}" type="presOf" srcId="{1D6A31C1-C0C1-4EB3-97D7-E234755389A1}" destId="{49A764D5-4810-4BFE-B957-B22830027277}" srcOrd="0" destOrd="0" presId="urn:microsoft.com/office/officeart/2005/8/layout/hierarchy2"/>
    <dgm:cxn modelId="{4D4C8121-E3AD-48B6-8749-7C5DB2F47F59}" type="presOf" srcId="{65B4F1F4-4640-46FF-BAB3-6A2DE71B37C6}" destId="{971ED94D-6C25-4C86-966F-72CF334757E2}" srcOrd="0" destOrd="0" presId="urn:microsoft.com/office/officeart/2005/8/layout/hierarchy2"/>
    <dgm:cxn modelId="{C730AA42-7389-4213-81DB-A6B14D29CDED}" srcId="{B08792B7-F213-46D3-97F2-A6550FA91772}" destId="{ECED655D-8481-46D9-B877-D7B85B89591A}" srcOrd="1" destOrd="0" parTransId="{83359655-DBBC-40B7-A2B4-4411D8149AD9}" sibTransId="{23257686-03C1-4539-86AD-E369D5B97C66}"/>
    <dgm:cxn modelId="{AECAC960-7B9F-4260-8B2F-CBF87A03AF11}" type="presOf" srcId="{95102562-F87F-4D99-A495-DA992D3F611C}" destId="{D53B45A7-3ADB-46D4-9056-4F052D0AB852}" srcOrd="0" destOrd="0" presId="urn:microsoft.com/office/officeart/2005/8/layout/hierarchy2"/>
    <dgm:cxn modelId="{53940C34-D8F1-4BDE-9553-E98AD61283C9}" type="presOf" srcId="{081B5693-7A51-4017-95EC-26880A50CE91}" destId="{E8A439EE-F9BE-49A0-AEC2-DA3D2518A505}" srcOrd="0" destOrd="0" presId="urn:microsoft.com/office/officeart/2005/8/layout/hierarchy2"/>
    <dgm:cxn modelId="{6234EB69-DDCE-44E8-963B-4DBF33D94B86}" type="presOf" srcId="{9968A226-02D0-45DF-9030-A5E745CA1626}" destId="{8A1B74C5-8EBB-4D21-9AA4-AAFDCF054DA1}" srcOrd="0" destOrd="0" presId="urn:microsoft.com/office/officeart/2005/8/layout/hierarchy2"/>
    <dgm:cxn modelId="{9532F873-87C1-483F-8903-0F02BE69E15D}" srcId="{3E40BBCD-44EF-4C74-8FDE-F1EFE1AE6CEA}" destId="{36204FD1-6440-4071-83CC-53ACD1DF72EF}" srcOrd="0" destOrd="0" parTransId="{E430C428-AA51-46FC-9886-ECA623AE1AD7}" sibTransId="{8A1143E9-807A-44D7-B2E5-7418159A06CC}"/>
    <dgm:cxn modelId="{C29D9ED2-CE0F-48BE-8000-04C947422E70}" type="presOf" srcId="{B08792B7-F213-46D3-97F2-A6550FA91772}" destId="{9FEE6FC2-9A03-4AAE-A3FE-AA3DB5959343}" srcOrd="0" destOrd="0" presId="urn:microsoft.com/office/officeart/2005/8/layout/hierarchy2"/>
    <dgm:cxn modelId="{3667B15E-147F-4683-B28C-350CD21A42B5}" type="presOf" srcId="{8FBE9725-BCD6-4A63-BBAF-2C0FD969C779}" destId="{65EA9DD0-6998-4E50-B283-4EEF9A2979D6}" srcOrd="0" destOrd="0" presId="urn:microsoft.com/office/officeart/2005/8/layout/hierarchy2"/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35301CD3-60D1-4670-A4AF-63E7E73A8ABB}" type="presOf" srcId="{95102562-F87F-4D99-A495-DA992D3F611C}" destId="{91C578E2-5EB7-426F-9E86-450144412696}" srcOrd="1" destOrd="0" presId="urn:microsoft.com/office/officeart/2005/8/layout/hierarchy2"/>
    <dgm:cxn modelId="{FFBD2081-1A6D-49A3-988C-4AE235A1C205}" srcId="{4F79357F-6F38-4056-A6C8-F13472FFC9D9}" destId="{3E40BBCD-44EF-4C74-8FDE-F1EFE1AE6CEA}" srcOrd="2" destOrd="0" parTransId="{95102562-F87F-4D99-A495-DA992D3F611C}" sibTransId="{E7780C84-4D62-476B-A9E5-5E47348CFF4B}"/>
    <dgm:cxn modelId="{995E3CE5-4A44-44A1-9335-0D8EFF32E926}" type="presOf" srcId="{8FBE9725-BCD6-4A63-BBAF-2C0FD969C779}" destId="{28EE7092-5032-431C-B114-6E1F3EAB898E}" srcOrd="1" destOrd="0" presId="urn:microsoft.com/office/officeart/2005/8/layout/hierarchy2"/>
    <dgm:cxn modelId="{5F12ACC7-FDDC-487C-BBA4-0C6512DE78DE}" type="presOf" srcId="{308BC0DB-476B-4B0C-B12C-D6BFD3184995}" destId="{B4D227D9-CEA4-4267-88D4-3ABFA5D6757A}" srcOrd="1" destOrd="0" presId="urn:microsoft.com/office/officeart/2005/8/layout/hierarchy2"/>
    <dgm:cxn modelId="{98EF74A0-7487-4302-BDA4-56831ADEBFA4}" type="presOf" srcId="{ECED655D-8481-46D9-B877-D7B85B89591A}" destId="{EBE9D871-D9D0-463B-95E7-61C96AA7B9B3}" srcOrd="0" destOrd="0" presId="urn:microsoft.com/office/officeart/2005/8/layout/hierarchy2"/>
    <dgm:cxn modelId="{8BC44837-60CF-4CA3-B4D0-9FDE512792E3}" type="presOf" srcId="{3E40BBCD-44EF-4C74-8FDE-F1EFE1AE6CEA}" destId="{0531E08A-83B4-41AD-8DC3-0C0CCC0BA78A}" srcOrd="0" destOrd="0" presId="urn:microsoft.com/office/officeart/2005/8/layout/hierarchy2"/>
    <dgm:cxn modelId="{B73256D5-99D6-48B0-8AA7-DC1A7D34351F}" type="presOf" srcId="{23958C3A-521F-4A25-B7E6-F340768CA28C}" destId="{96C044A8-C50E-4E50-85E4-5AB6BF492E15}" srcOrd="0" destOrd="0" presId="urn:microsoft.com/office/officeart/2005/8/layout/hierarchy2"/>
    <dgm:cxn modelId="{6A24681B-FA9D-4443-9118-642CD0626904}" type="presOf" srcId="{4F79357F-6F38-4056-A6C8-F13472FFC9D9}" destId="{66D795CB-6B7C-4E1B-83B5-0CBEA67357C8}" srcOrd="0" destOrd="0" presId="urn:microsoft.com/office/officeart/2005/8/layout/hierarchy2"/>
    <dgm:cxn modelId="{EE58B830-28E2-44B3-8EB5-4564E6166E4E}" srcId="{65B4F1F4-4640-46FF-BAB3-6A2DE71B37C6}" destId="{1D6A31C1-C0C1-4EB3-97D7-E234755389A1}" srcOrd="1" destOrd="0" parTransId="{8FBE9725-BCD6-4A63-BBAF-2C0FD969C779}" sibTransId="{56EA38A7-6B51-4F43-AFE5-9CC8BE94CF65}"/>
    <dgm:cxn modelId="{6EDE467E-6C04-467B-B001-CD87EE2D7D87}" type="presOf" srcId="{83359655-DBBC-40B7-A2B4-4411D8149AD9}" destId="{967767FA-A716-4601-A008-9399F67CBDB1}" srcOrd="1" destOrd="0" presId="urn:microsoft.com/office/officeart/2005/8/layout/hierarchy2"/>
    <dgm:cxn modelId="{165878BF-8951-420B-B3CC-BCD15A3C7A38}" type="presOf" srcId="{11A20696-B86C-43CA-BB14-B2C63FAB49D5}" destId="{935482D8-F9E5-426C-ACFE-7DE35A0A28AA}" srcOrd="0" destOrd="0" presId="urn:microsoft.com/office/officeart/2005/8/layout/hierarchy2"/>
    <dgm:cxn modelId="{894161F7-87FB-45F7-97B8-AF5A657AE903}" type="presOf" srcId="{7AD503C4-5F94-402A-85EB-C6CD935BC21C}" destId="{414965EB-36BC-4456-86B1-A854C70BC06D}" srcOrd="0" destOrd="0" presId="urn:microsoft.com/office/officeart/2005/8/layout/hierarchy2"/>
    <dgm:cxn modelId="{0881DB39-5D97-4991-AB04-81E38C55322A}" type="presOf" srcId="{9782C19C-147D-422E-99BE-478291E73A01}" destId="{9258DB3D-CE68-4564-8F6B-D5AC63F1CE74}" srcOrd="0" destOrd="0" presId="urn:microsoft.com/office/officeart/2005/8/layout/hierarchy2"/>
    <dgm:cxn modelId="{E096433E-BDA9-4016-BE1E-6DC0C6495CC5}" srcId="{B08792B7-F213-46D3-97F2-A6550FA91772}" destId="{23958C3A-521F-4A25-B7E6-F340768CA28C}" srcOrd="0" destOrd="0" parTransId="{884C69FE-DB26-44D8-9E6F-88814EE2BB38}" sibTransId="{E050F437-512F-4E21-BC44-2B2D46A3676C}"/>
    <dgm:cxn modelId="{193A7AB3-697B-40F0-9A33-46972C8BF753}" srcId="{65B4F1F4-4640-46FF-BAB3-6A2DE71B37C6}" destId="{081B5693-7A51-4017-95EC-26880A50CE91}" srcOrd="2" destOrd="0" parTransId="{91D85BA4-AFBF-4F1C-A1D5-E14E59AEC522}" sibTransId="{023B38DD-34E4-4DC4-85D4-349B4AF82AD1}"/>
    <dgm:cxn modelId="{AF2DE241-77D3-4B4F-8135-C46AFEABA7A4}" type="presOf" srcId="{BDE8EEB8-10F0-4C46-A179-3E20C5F1027C}" destId="{87AEDB27-5883-4225-A1E1-6AE619DCA4C2}" srcOrd="1" destOrd="0" presId="urn:microsoft.com/office/officeart/2005/8/layout/hierarchy2"/>
    <dgm:cxn modelId="{1BC100E2-4957-4BAE-960B-59BB4F7D7900}" type="presOf" srcId="{884C69FE-DB26-44D8-9E6F-88814EE2BB38}" destId="{639F5022-E9EC-4BFA-8E63-1B029C74F2B9}" srcOrd="0" destOrd="0" presId="urn:microsoft.com/office/officeart/2005/8/layout/hierarchy2"/>
    <dgm:cxn modelId="{12FB185F-7125-4C51-8719-4BA4EF5A4DAE}" type="presOf" srcId="{E430C428-AA51-46FC-9886-ECA623AE1AD7}" destId="{797BBCD2-717A-4EE2-851C-D4EF43C8F60D}" srcOrd="0" destOrd="0" presId="urn:microsoft.com/office/officeart/2005/8/layout/hierarchy2"/>
    <dgm:cxn modelId="{829332B1-9C4B-47F4-B73C-19A6D9A87A69}" type="presOf" srcId="{11A20696-B86C-43CA-BB14-B2C63FAB49D5}" destId="{15641FB4-05AE-4CD3-989A-760F6C075DEC}" srcOrd="1" destOrd="0" presId="urn:microsoft.com/office/officeart/2005/8/layout/hierarchy2"/>
    <dgm:cxn modelId="{6CE599A7-C071-4283-93B7-DE78B57BAB65}" type="presOf" srcId="{36204FD1-6440-4071-83CC-53ACD1DF72EF}" destId="{15ED09A0-95E2-4F2A-851A-C7071CF3DD19}" srcOrd="0" destOrd="0" presId="urn:microsoft.com/office/officeart/2005/8/layout/hierarchy2"/>
    <dgm:cxn modelId="{17833DF4-DE78-4436-8959-44A23D7B6177}" type="presOf" srcId="{884C69FE-DB26-44D8-9E6F-88814EE2BB38}" destId="{845AA8FE-AE2D-41BC-9673-8EF79D075861}" srcOrd="1" destOrd="0" presId="urn:microsoft.com/office/officeart/2005/8/layout/hierarchy2"/>
    <dgm:cxn modelId="{E2B95AD7-B02E-40F6-9C94-573756F0976B}" type="presOf" srcId="{83359655-DBBC-40B7-A2B4-4411D8149AD9}" destId="{CFADA7AC-DCB7-4512-8BE2-AFC3BB4BE910}" srcOrd="0" destOrd="0" presId="urn:microsoft.com/office/officeart/2005/8/layout/hierarchy2"/>
    <dgm:cxn modelId="{13331472-EA2B-4223-9019-4BB22BBFBD6F}" srcId="{65B4F1F4-4640-46FF-BAB3-6A2DE71B37C6}" destId="{7AD503C4-5F94-402A-85EB-C6CD935BC21C}" srcOrd="3" destOrd="0" parTransId="{9968A226-02D0-45DF-9030-A5E745CA1626}" sibTransId="{80541A6B-9BB0-456D-BDAF-CA6A4BD9F4B2}"/>
    <dgm:cxn modelId="{3C8F65C2-2EDF-462F-A3DF-5AA4927343B2}" type="presOf" srcId="{E430C428-AA51-46FC-9886-ECA623AE1AD7}" destId="{AEEE2B87-AA3E-417D-BAB8-20AFC8247D65}" srcOrd="1" destOrd="0" presId="urn:microsoft.com/office/officeart/2005/8/layout/hierarchy2"/>
    <dgm:cxn modelId="{C8B063E9-441E-4362-8A79-008F1CFDA4E9}" type="presOf" srcId="{308BC0DB-476B-4B0C-B12C-D6BFD3184995}" destId="{DC1A8BDA-4B4D-4F13-83AE-AD3C43249D9C}" srcOrd="0" destOrd="0" presId="urn:microsoft.com/office/officeart/2005/8/layout/hierarchy2"/>
    <dgm:cxn modelId="{A84E7F88-D944-4E94-9972-4D3B69CC12B0}" type="presOf" srcId="{9968A226-02D0-45DF-9030-A5E745CA1626}" destId="{FD3C0C92-A1B4-43AE-8863-76A2E9347630}" srcOrd="1" destOrd="0" presId="urn:microsoft.com/office/officeart/2005/8/layout/hierarchy2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4400CFD4-615B-4711-8575-804DD78617E5}" type="presOf" srcId="{22418DB7-8403-4749-B707-9BDEACE85619}" destId="{884818CC-9F4D-4238-B619-52BAC701BD87}" srcOrd="0" destOrd="0" presId="urn:microsoft.com/office/officeart/2005/8/layout/hierarchy2"/>
    <dgm:cxn modelId="{1CB84E2E-0124-40BB-90ED-A73F9FB66C5B}" type="presOf" srcId="{BDE8EEB8-10F0-4C46-A179-3E20C5F1027C}" destId="{34845A0D-9497-405C-AA11-9750DC963165}" srcOrd="0" destOrd="0" presId="urn:microsoft.com/office/officeart/2005/8/layout/hierarchy2"/>
    <dgm:cxn modelId="{EAB8BE91-A0AF-4669-85F9-71D5ACE63E27}" srcId="{65B4F1F4-4640-46FF-BAB3-6A2DE71B37C6}" destId="{22418DB7-8403-4749-B707-9BDEACE85619}" srcOrd="0" destOrd="0" parTransId="{308BC0DB-476B-4B0C-B12C-D6BFD3184995}" sibTransId="{D4638239-3F21-4E6B-A9C1-7BD58DAF546B}"/>
    <dgm:cxn modelId="{3980CD42-C8EE-444D-8330-14D5A9380712}" srcId="{4F79357F-6F38-4056-A6C8-F13472FFC9D9}" destId="{B08792B7-F213-46D3-97F2-A6550FA91772}" srcOrd="1" destOrd="0" parTransId="{BDE8EEB8-10F0-4C46-A179-3E20C5F1027C}" sibTransId="{B6D99EA9-50CF-4470-860A-A98E1CC9C59E}"/>
    <dgm:cxn modelId="{E3A01975-96F3-4ED3-B7FA-C38FF9565BD4}" type="presOf" srcId="{91D85BA4-AFBF-4F1C-A1D5-E14E59AEC522}" destId="{8470E1C5-2646-4C44-9F7B-780681335502}" srcOrd="1" destOrd="0" presId="urn:microsoft.com/office/officeart/2005/8/layout/hierarchy2"/>
    <dgm:cxn modelId="{F5C00C36-7EE4-46CA-BF74-355823844778}" type="presOf" srcId="{91D85BA4-AFBF-4F1C-A1D5-E14E59AEC522}" destId="{8EB3F368-86F1-4D1B-A3CF-7F8F16961DB8}" srcOrd="0" destOrd="0" presId="urn:microsoft.com/office/officeart/2005/8/layout/hierarchy2"/>
    <dgm:cxn modelId="{D5E9CC41-C76C-4137-87D2-D869621C00BD}" type="presParOf" srcId="{9258DB3D-CE68-4564-8F6B-D5AC63F1CE74}" destId="{5B5A80D7-CADE-4D5C-AF67-E0EEC0A0B26C}" srcOrd="0" destOrd="0" presId="urn:microsoft.com/office/officeart/2005/8/layout/hierarchy2"/>
    <dgm:cxn modelId="{267543C2-A36C-4B5F-8CF4-57B9F2595822}" type="presParOf" srcId="{5B5A80D7-CADE-4D5C-AF67-E0EEC0A0B26C}" destId="{66D795CB-6B7C-4E1B-83B5-0CBEA67357C8}" srcOrd="0" destOrd="0" presId="urn:microsoft.com/office/officeart/2005/8/layout/hierarchy2"/>
    <dgm:cxn modelId="{1C1F26F5-9A8A-4DBA-B512-9789BDDC0524}" type="presParOf" srcId="{5B5A80D7-CADE-4D5C-AF67-E0EEC0A0B26C}" destId="{8AD32B54-5E4E-43B6-A03E-DD056F252A92}" srcOrd="1" destOrd="0" presId="urn:microsoft.com/office/officeart/2005/8/layout/hierarchy2"/>
    <dgm:cxn modelId="{B3A10A87-9B78-4106-B901-A70A7CADB72B}" type="presParOf" srcId="{8AD32B54-5E4E-43B6-A03E-DD056F252A92}" destId="{935482D8-F9E5-426C-ACFE-7DE35A0A28AA}" srcOrd="0" destOrd="0" presId="urn:microsoft.com/office/officeart/2005/8/layout/hierarchy2"/>
    <dgm:cxn modelId="{9E1F3FFE-C2E8-40F5-9D15-2DEF54E14E75}" type="presParOf" srcId="{935482D8-F9E5-426C-ACFE-7DE35A0A28AA}" destId="{15641FB4-05AE-4CD3-989A-760F6C075DEC}" srcOrd="0" destOrd="0" presId="urn:microsoft.com/office/officeart/2005/8/layout/hierarchy2"/>
    <dgm:cxn modelId="{711748B2-F27D-4ACD-AE3B-AAE655939D45}" type="presParOf" srcId="{8AD32B54-5E4E-43B6-A03E-DD056F252A92}" destId="{B9F047B1-B538-4334-8838-E9B0E18E81C7}" srcOrd="1" destOrd="0" presId="urn:microsoft.com/office/officeart/2005/8/layout/hierarchy2"/>
    <dgm:cxn modelId="{27F5D67E-2C3F-4CE3-B17E-F0C3ECA99D12}" type="presParOf" srcId="{B9F047B1-B538-4334-8838-E9B0E18E81C7}" destId="{971ED94D-6C25-4C86-966F-72CF334757E2}" srcOrd="0" destOrd="0" presId="urn:microsoft.com/office/officeart/2005/8/layout/hierarchy2"/>
    <dgm:cxn modelId="{366A5C48-1A54-45F0-A14D-7008AE9CE789}" type="presParOf" srcId="{B9F047B1-B538-4334-8838-E9B0E18E81C7}" destId="{41E9DE31-5DC8-4FA3-9696-D03E92AC77BF}" srcOrd="1" destOrd="0" presId="urn:microsoft.com/office/officeart/2005/8/layout/hierarchy2"/>
    <dgm:cxn modelId="{6E4F26F0-6BBB-4BD2-8216-3293BE11F6A5}" type="presParOf" srcId="{41E9DE31-5DC8-4FA3-9696-D03E92AC77BF}" destId="{DC1A8BDA-4B4D-4F13-83AE-AD3C43249D9C}" srcOrd="0" destOrd="0" presId="urn:microsoft.com/office/officeart/2005/8/layout/hierarchy2"/>
    <dgm:cxn modelId="{9EDD1E2D-23BB-4957-BC42-49105A4D11AB}" type="presParOf" srcId="{DC1A8BDA-4B4D-4F13-83AE-AD3C43249D9C}" destId="{B4D227D9-CEA4-4267-88D4-3ABFA5D6757A}" srcOrd="0" destOrd="0" presId="urn:microsoft.com/office/officeart/2005/8/layout/hierarchy2"/>
    <dgm:cxn modelId="{881CD088-AF51-4E81-A6A5-BFB47125FF61}" type="presParOf" srcId="{41E9DE31-5DC8-4FA3-9696-D03E92AC77BF}" destId="{33C859F1-707D-4F35-8A99-A1955C1E3D15}" srcOrd="1" destOrd="0" presId="urn:microsoft.com/office/officeart/2005/8/layout/hierarchy2"/>
    <dgm:cxn modelId="{B5623D96-3482-47F1-8182-1A9872E086ED}" type="presParOf" srcId="{33C859F1-707D-4F35-8A99-A1955C1E3D15}" destId="{884818CC-9F4D-4238-B619-52BAC701BD87}" srcOrd="0" destOrd="0" presId="urn:microsoft.com/office/officeart/2005/8/layout/hierarchy2"/>
    <dgm:cxn modelId="{598E464A-96E8-4767-A22B-14A39CF2BEA9}" type="presParOf" srcId="{33C859F1-707D-4F35-8A99-A1955C1E3D15}" destId="{625C052A-1551-4FF5-826A-EE4B935206D0}" srcOrd="1" destOrd="0" presId="urn:microsoft.com/office/officeart/2005/8/layout/hierarchy2"/>
    <dgm:cxn modelId="{BB620E6C-FB12-40B0-8725-F504F6C896EF}" type="presParOf" srcId="{41E9DE31-5DC8-4FA3-9696-D03E92AC77BF}" destId="{65EA9DD0-6998-4E50-B283-4EEF9A2979D6}" srcOrd="2" destOrd="0" presId="urn:microsoft.com/office/officeart/2005/8/layout/hierarchy2"/>
    <dgm:cxn modelId="{1FF4F328-860B-4C8C-A3D2-6172030A92EE}" type="presParOf" srcId="{65EA9DD0-6998-4E50-B283-4EEF9A2979D6}" destId="{28EE7092-5032-431C-B114-6E1F3EAB898E}" srcOrd="0" destOrd="0" presId="urn:microsoft.com/office/officeart/2005/8/layout/hierarchy2"/>
    <dgm:cxn modelId="{2AAF8026-40C3-4617-B3C0-59944157429E}" type="presParOf" srcId="{41E9DE31-5DC8-4FA3-9696-D03E92AC77BF}" destId="{5BAEBA36-0EFF-4AA7-B5CF-7B5F923D9CF7}" srcOrd="3" destOrd="0" presId="urn:microsoft.com/office/officeart/2005/8/layout/hierarchy2"/>
    <dgm:cxn modelId="{4C9C235B-8829-468D-AFF2-F25B53491662}" type="presParOf" srcId="{5BAEBA36-0EFF-4AA7-B5CF-7B5F923D9CF7}" destId="{49A764D5-4810-4BFE-B957-B22830027277}" srcOrd="0" destOrd="0" presId="urn:microsoft.com/office/officeart/2005/8/layout/hierarchy2"/>
    <dgm:cxn modelId="{BFB26D52-A1ED-4126-9E3A-DA7B9F2106CE}" type="presParOf" srcId="{5BAEBA36-0EFF-4AA7-B5CF-7B5F923D9CF7}" destId="{C70C149E-48E5-4BA3-831D-1A5A3F4685F3}" srcOrd="1" destOrd="0" presId="urn:microsoft.com/office/officeart/2005/8/layout/hierarchy2"/>
    <dgm:cxn modelId="{143BB97C-514C-40A3-B60E-D3917F65A8E5}" type="presParOf" srcId="{41E9DE31-5DC8-4FA3-9696-D03E92AC77BF}" destId="{8EB3F368-86F1-4D1B-A3CF-7F8F16961DB8}" srcOrd="4" destOrd="0" presId="urn:microsoft.com/office/officeart/2005/8/layout/hierarchy2"/>
    <dgm:cxn modelId="{835AE7F8-ED0D-4EF1-AF97-432D2AB8BA7C}" type="presParOf" srcId="{8EB3F368-86F1-4D1B-A3CF-7F8F16961DB8}" destId="{8470E1C5-2646-4C44-9F7B-780681335502}" srcOrd="0" destOrd="0" presId="urn:microsoft.com/office/officeart/2005/8/layout/hierarchy2"/>
    <dgm:cxn modelId="{EB2D221F-15BE-4A3E-A225-B6C986F391E3}" type="presParOf" srcId="{41E9DE31-5DC8-4FA3-9696-D03E92AC77BF}" destId="{933AFF93-9A4D-493F-909F-A5F3EE798C9E}" srcOrd="5" destOrd="0" presId="urn:microsoft.com/office/officeart/2005/8/layout/hierarchy2"/>
    <dgm:cxn modelId="{35D47C63-E033-4BA0-ABBD-57466AC51859}" type="presParOf" srcId="{933AFF93-9A4D-493F-909F-A5F3EE798C9E}" destId="{E8A439EE-F9BE-49A0-AEC2-DA3D2518A505}" srcOrd="0" destOrd="0" presId="urn:microsoft.com/office/officeart/2005/8/layout/hierarchy2"/>
    <dgm:cxn modelId="{DBB0E81D-0A3C-45D6-855C-B9C507C9CCEC}" type="presParOf" srcId="{933AFF93-9A4D-493F-909F-A5F3EE798C9E}" destId="{2709A3C1-B420-4E8D-9E17-912AB62BD15A}" srcOrd="1" destOrd="0" presId="urn:microsoft.com/office/officeart/2005/8/layout/hierarchy2"/>
    <dgm:cxn modelId="{695658B4-4E6D-4EE2-9DCA-D7A344B80B4F}" type="presParOf" srcId="{41E9DE31-5DC8-4FA3-9696-D03E92AC77BF}" destId="{8A1B74C5-8EBB-4D21-9AA4-AAFDCF054DA1}" srcOrd="6" destOrd="0" presId="urn:microsoft.com/office/officeart/2005/8/layout/hierarchy2"/>
    <dgm:cxn modelId="{C5019A43-BF44-4FE2-A3FC-D00B3DFE46D8}" type="presParOf" srcId="{8A1B74C5-8EBB-4D21-9AA4-AAFDCF054DA1}" destId="{FD3C0C92-A1B4-43AE-8863-76A2E9347630}" srcOrd="0" destOrd="0" presId="urn:microsoft.com/office/officeart/2005/8/layout/hierarchy2"/>
    <dgm:cxn modelId="{A85EA0E2-E825-47DD-9989-47F8E802E0B7}" type="presParOf" srcId="{41E9DE31-5DC8-4FA3-9696-D03E92AC77BF}" destId="{97D49E81-4000-4988-8CB5-095850D3506B}" srcOrd="7" destOrd="0" presId="urn:microsoft.com/office/officeart/2005/8/layout/hierarchy2"/>
    <dgm:cxn modelId="{1CB6FBF0-9559-438F-9A99-5AF681C79AA9}" type="presParOf" srcId="{97D49E81-4000-4988-8CB5-095850D3506B}" destId="{414965EB-36BC-4456-86B1-A854C70BC06D}" srcOrd="0" destOrd="0" presId="urn:microsoft.com/office/officeart/2005/8/layout/hierarchy2"/>
    <dgm:cxn modelId="{A2BDCABB-6B8D-4877-BBDF-FCCD97E05E4D}" type="presParOf" srcId="{97D49E81-4000-4988-8CB5-095850D3506B}" destId="{CF565B6F-DBFF-4311-9436-20C9A537518F}" srcOrd="1" destOrd="0" presId="urn:microsoft.com/office/officeart/2005/8/layout/hierarchy2"/>
    <dgm:cxn modelId="{CEE960C9-8A85-483A-9081-891A00A72CA5}" type="presParOf" srcId="{8AD32B54-5E4E-43B6-A03E-DD056F252A92}" destId="{34845A0D-9497-405C-AA11-9750DC963165}" srcOrd="2" destOrd="0" presId="urn:microsoft.com/office/officeart/2005/8/layout/hierarchy2"/>
    <dgm:cxn modelId="{5F1DC51A-BC21-420E-B0E7-8E2B99263647}" type="presParOf" srcId="{34845A0D-9497-405C-AA11-9750DC963165}" destId="{87AEDB27-5883-4225-A1E1-6AE619DCA4C2}" srcOrd="0" destOrd="0" presId="urn:microsoft.com/office/officeart/2005/8/layout/hierarchy2"/>
    <dgm:cxn modelId="{183FD341-B21A-4D4D-B65D-0D0DCFDFE6C3}" type="presParOf" srcId="{8AD32B54-5E4E-43B6-A03E-DD056F252A92}" destId="{FD128184-6ECD-44B5-A954-D8F8F771A714}" srcOrd="3" destOrd="0" presId="urn:microsoft.com/office/officeart/2005/8/layout/hierarchy2"/>
    <dgm:cxn modelId="{77311786-86A9-43D0-B88A-A50D5DF402AD}" type="presParOf" srcId="{FD128184-6ECD-44B5-A954-D8F8F771A714}" destId="{9FEE6FC2-9A03-4AAE-A3FE-AA3DB5959343}" srcOrd="0" destOrd="0" presId="urn:microsoft.com/office/officeart/2005/8/layout/hierarchy2"/>
    <dgm:cxn modelId="{552078F2-8C00-4DD7-B770-1D03C7CDBC3F}" type="presParOf" srcId="{FD128184-6ECD-44B5-A954-D8F8F771A714}" destId="{AAD3E7A9-F0AC-4666-8FD2-FC4020D3F08C}" srcOrd="1" destOrd="0" presId="urn:microsoft.com/office/officeart/2005/8/layout/hierarchy2"/>
    <dgm:cxn modelId="{1AE4E5B5-AF56-4469-B25E-D0575EB529A6}" type="presParOf" srcId="{AAD3E7A9-F0AC-4666-8FD2-FC4020D3F08C}" destId="{639F5022-E9EC-4BFA-8E63-1B029C74F2B9}" srcOrd="0" destOrd="0" presId="urn:microsoft.com/office/officeart/2005/8/layout/hierarchy2"/>
    <dgm:cxn modelId="{74AAAC6A-8F84-418E-8229-D0722BB743B0}" type="presParOf" srcId="{639F5022-E9EC-4BFA-8E63-1B029C74F2B9}" destId="{845AA8FE-AE2D-41BC-9673-8EF79D075861}" srcOrd="0" destOrd="0" presId="urn:microsoft.com/office/officeart/2005/8/layout/hierarchy2"/>
    <dgm:cxn modelId="{5044022E-9296-4498-B40D-CB6451CF34CD}" type="presParOf" srcId="{AAD3E7A9-F0AC-4666-8FD2-FC4020D3F08C}" destId="{13CA7A7F-D69C-4EB4-A154-F897D38EBE1D}" srcOrd="1" destOrd="0" presId="urn:microsoft.com/office/officeart/2005/8/layout/hierarchy2"/>
    <dgm:cxn modelId="{E0C204BA-0FE2-46AB-926A-AB63EA9B0A90}" type="presParOf" srcId="{13CA7A7F-D69C-4EB4-A154-F897D38EBE1D}" destId="{96C044A8-C50E-4E50-85E4-5AB6BF492E15}" srcOrd="0" destOrd="0" presId="urn:microsoft.com/office/officeart/2005/8/layout/hierarchy2"/>
    <dgm:cxn modelId="{C8928E71-EA0A-438D-BB04-57A6FB26B845}" type="presParOf" srcId="{13CA7A7F-D69C-4EB4-A154-F897D38EBE1D}" destId="{13FB9C26-23DA-4D86-A39E-90AE0878F05D}" srcOrd="1" destOrd="0" presId="urn:microsoft.com/office/officeart/2005/8/layout/hierarchy2"/>
    <dgm:cxn modelId="{2D8DCF67-F778-484E-A722-188BCCA58992}" type="presParOf" srcId="{AAD3E7A9-F0AC-4666-8FD2-FC4020D3F08C}" destId="{CFADA7AC-DCB7-4512-8BE2-AFC3BB4BE910}" srcOrd="2" destOrd="0" presId="urn:microsoft.com/office/officeart/2005/8/layout/hierarchy2"/>
    <dgm:cxn modelId="{0F8ECC37-2AA5-4CC5-A43E-8380BAD1BC29}" type="presParOf" srcId="{CFADA7AC-DCB7-4512-8BE2-AFC3BB4BE910}" destId="{967767FA-A716-4601-A008-9399F67CBDB1}" srcOrd="0" destOrd="0" presId="urn:microsoft.com/office/officeart/2005/8/layout/hierarchy2"/>
    <dgm:cxn modelId="{D272901A-0E76-4EB9-B110-6D125E101EC6}" type="presParOf" srcId="{AAD3E7A9-F0AC-4666-8FD2-FC4020D3F08C}" destId="{FC9481D0-33A5-479D-9F68-5480C7E9F520}" srcOrd="3" destOrd="0" presId="urn:microsoft.com/office/officeart/2005/8/layout/hierarchy2"/>
    <dgm:cxn modelId="{FA4BB125-443C-4EDF-9127-5BCA3796FFEB}" type="presParOf" srcId="{FC9481D0-33A5-479D-9F68-5480C7E9F520}" destId="{EBE9D871-D9D0-463B-95E7-61C96AA7B9B3}" srcOrd="0" destOrd="0" presId="urn:microsoft.com/office/officeart/2005/8/layout/hierarchy2"/>
    <dgm:cxn modelId="{9FD4131C-17EE-4EE6-8733-411B896A1F52}" type="presParOf" srcId="{FC9481D0-33A5-479D-9F68-5480C7E9F520}" destId="{DAE0F512-5596-4123-8822-A0576CAF5F31}" srcOrd="1" destOrd="0" presId="urn:microsoft.com/office/officeart/2005/8/layout/hierarchy2"/>
    <dgm:cxn modelId="{3EAE0386-1208-4176-AD8A-3E5E279033DF}" type="presParOf" srcId="{8AD32B54-5E4E-43B6-A03E-DD056F252A92}" destId="{D53B45A7-3ADB-46D4-9056-4F052D0AB852}" srcOrd="4" destOrd="0" presId="urn:microsoft.com/office/officeart/2005/8/layout/hierarchy2"/>
    <dgm:cxn modelId="{4D5F1A38-A2F8-43E8-A499-E42468C0764D}" type="presParOf" srcId="{D53B45A7-3ADB-46D4-9056-4F052D0AB852}" destId="{91C578E2-5EB7-426F-9E86-450144412696}" srcOrd="0" destOrd="0" presId="urn:microsoft.com/office/officeart/2005/8/layout/hierarchy2"/>
    <dgm:cxn modelId="{68809527-03AA-4E2D-AB42-C2E3FA23BA63}" type="presParOf" srcId="{8AD32B54-5E4E-43B6-A03E-DD056F252A92}" destId="{31F8B460-5157-41E1-AAD2-3474B13991C5}" srcOrd="5" destOrd="0" presId="urn:microsoft.com/office/officeart/2005/8/layout/hierarchy2"/>
    <dgm:cxn modelId="{D8DBC22A-A575-42CA-B662-16EAAADFA2C9}" type="presParOf" srcId="{31F8B460-5157-41E1-AAD2-3474B13991C5}" destId="{0531E08A-83B4-41AD-8DC3-0C0CCC0BA78A}" srcOrd="0" destOrd="0" presId="urn:microsoft.com/office/officeart/2005/8/layout/hierarchy2"/>
    <dgm:cxn modelId="{9918D05B-9EFF-4BDA-890F-C56DEB10F726}" type="presParOf" srcId="{31F8B460-5157-41E1-AAD2-3474B13991C5}" destId="{DE7A89FD-7965-4202-BDE2-10D76F462BBE}" srcOrd="1" destOrd="0" presId="urn:microsoft.com/office/officeart/2005/8/layout/hierarchy2"/>
    <dgm:cxn modelId="{405572C7-35B2-4F10-849A-66113AF65A3B}" type="presParOf" srcId="{DE7A89FD-7965-4202-BDE2-10D76F462BBE}" destId="{797BBCD2-717A-4EE2-851C-D4EF43C8F60D}" srcOrd="0" destOrd="0" presId="urn:microsoft.com/office/officeart/2005/8/layout/hierarchy2"/>
    <dgm:cxn modelId="{91827944-56B5-4C14-A60D-49A5F00885D9}" type="presParOf" srcId="{797BBCD2-717A-4EE2-851C-D4EF43C8F60D}" destId="{AEEE2B87-AA3E-417D-BAB8-20AFC8247D65}" srcOrd="0" destOrd="0" presId="urn:microsoft.com/office/officeart/2005/8/layout/hierarchy2"/>
    <dgm:cxn modelId="{35255803-4BDB-4E08-958D-505AAE76DD71}" type="presParOf" srcId="{DE7A89FD-7965-4202-BDE2-10D76F462BBE}" destId="{9CC90530-BC25-42FF-B627-D2221B42C80C}" srcOrd="1" destOrd="0" presId="urn:microsoft.com/office/officeart/2005/8/layout/hierarchy2"/>
    <dgm:cxn modelId="{01641D80-4308-477A-A109-54C1A2371B39}" type="presParOf" srcId="{9CC90530-BC25-42FF-B627-D2221B42C80C}" destId="{15ED09A0-95E2-4F2A-851A-C7071CF3DD19}" srcOrd="0" destOrd="0" presId="urn:microsoft.com/office/officeart/2005/8/layout/hierarchy2"/>
    <dgm:cxn modelId="{9A20D7C9-7BC6-4C84-A2BA-F6741EA7BAA6}" type="presParOf" srcId="{9CC90530-BC25-42FF-B627-D2221B42C80C}" destId="{ED63683C-32B1-4829-9C8F-552FB96A85E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32A1A53-38FE-46D6-8552-126393597C3E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</dgm:pt>
    <dgm:pt modelId="{CBB0AE1F-67C2-49A9-8B83-6F3E5473DC8B}">
      <dgm:prSet/>
      <dgm:spPr/>
      <dgm:t>
        <a:bodyPr/>
        <a:lstStyle/>
        <a:p>
          <a:r>
            <a:rPr lang="en-US" dirty="0" smtClean="0"/>
            <a:t>TRIPS (WTO)</a:t>
          </a:r>
        </a:p>
      </dgm:t>
    </dgm:pt>
    <dgm:pt modelId="{D384942C-ABA4-4860-B218-CF6F67130E71}" type="parTrans" cxnId="{D2388B6B-0187-4927-85E8-23BAEE91BBA5}">
      <dgm:prSet/>
      <dgm:spPr/>
      <dgm:t>
        <a:bodyPr/>
        <a:lstStyle/>
        <a:p>
          <a:endParaRPr lang="en-US"/>
        </a:p>
      </dgm:t>
    </dgm:pt>
    <dgm:pt modelId="{88057484-3A43-4880-B8E4-68A2A05D73FA}" type="sibTrans" cxnId="{D2388B6B-0187-4927-85E8-23BAEE91BBA5}">
      <dgm:prSet/>
      <dgm:spPr/>
      <dgm:t>
        <a:bodyPr/>
        <a:lstStyle/>
        <a:p>
          <a:endParaRPr lang="en-US"/>
        </a:p>
      </dgm:t>
    </dgm:pt>
    <dgm:pt modelId="{0D78D611-BF41-44C5-A65D-469E0DB706DE}">
      <dgm:prSet/>
      <dgm:spPr/>
      <dgm:t>
        <a:bodyPr/>
        <a:lstStyle/>
        <a:p>
          <a:r>
            <a:rPr lang="en-US" dirty="0" smtClean="0"/>
            <a:t>Trade Related Intellectual Property Rights (TRIPS)</a:t>
          </a:r>
        </a:p>
      </dgm:t>
    </dgm:pt>
    <dgm:pt modelId="{C9F5FAE2-0566-4060-B10E-CFDD49016EE1}" type="parTrans" cxnId="{331667AC-6A5D-4BAF-9F28-037B41CD427B}">
      <dgm:prSet/>
      <dgm:spPr/>
      <dgm:t>
        <a:bodyPr/>
        <a:lstStyle/>
        <a:p>
          <a:endParaRPr lang="en-US"/>
        </a:p>
      </dgm:t>
    </dgm:pt>
    <dgm:pt modelId="{DB7DFA7B-F8D8-49A8-8D3E-89A8E44FB83E}" type="sibTrans" cxnId="{331667AC-6A5D-4BAF-9F28-037B41CD427B}">
      <dgm:prSet/>
      <dgm:spPr/>
      <dgm:t>
        <a:bodyPr/>
        <a:lstStyle/>
        <a:p>
          <a:endParaRPr lang="en-US"/>
        </a:p>
      </dgm:t>
    </dgm:pt>
    <dgm:pt modelId="{580BE95A-9CD7-4977-8517-2F4F7E5C4638}">
      <dgm:prSet phldrT="[Text]"/>
      <dgm:spPr/>
      <dgm:t>
        <a:bodyPr/>
        <a:lstStyle/>
        <a:p>
          <a:r>
            <a:rPr lang="en-US" dirty="0" smtClean="0"/>
            <a:t>TRIMs (WTO)</a:t>
          </a:r>
          <a:endParaRPr lang="en-US" dirty="0"/>
        </a:p>
      </dgm:t>
    </dgm:pt>
    <dgm:pt modelId="{9B9EC20F-0ABC-4B9D-892B-1ECB6D645F6B}" type="sibTrans" cxnId="{C7BEE7C3-7DA5-4C79-ACA6-D4344476D0AE}">
      <dgm:prSet/>
      <dgm:spPr/>
      <dgm:t>
        <a:bodyPr/>
        <a:lstStyle/>
        <a:p>
          <a:endParaRPr lang="en-US"/>
        </a:p>
      </dgm:t>
    </dgm:pt>
    <dgm:pt modelId="{830AD729-7F96-4BEA-9C54-756828589EEA}" type="parTrans" cxnId="{C7BEE7C3-7DA5-4C79-ACA6-D4344476D0AE}">
      <dgm:prSet/>
      <dgm:spPr/>
      <dgm:t>
        <a:bodyPr/>
        <a:lstStyle/>
        <a:p>
          <a:endParaRPr lang="en-US"/>
        </a:p>
      </dgm:t>
    </dgm:pt>
    <dgm:pt modelId="{14867333-D2E1-40C1-BA78-5E708DCA284B}">
      <dgm:prSet/>
      <dgm:spPr/>
      <dgm:t>
        <a:bodyPr/>
        <a:lstStyle/>
        <a:p>
          <a:r>
            <a:rPr lang="en-US" dirty="0" smtClean="0"/>
            <a:t>Trade-Related Investment Measures on foreigners. </a:t>
          </a:r>
        </a:p>
      </dgm:t>
    </dgm:pt>
    <dgm:pt modelId="{98602B16-590E-487A-9078-19397A3745ED}" type="sibTrans" cxnId="{ECC25D9F-924D-40CB-95DB-A4F40E230C7E}">
      <dgm:prSet/>
      <dgm:spPr/>
      <dgm:t>
        <a:bodyPr/>
        <a:lstStyle/>
        <a:p>
          <a:endParaRPr lang="en-US"/>
        </a:p>
      </dgm:t>
    </dgm:pt>
    <dgm:pt modelId="{BFF29FD6-DA93-4017-8B48-0B71F96F6B66}" type="parTrans" cxnId="{ECC25D9F-924D-40CB-95DB-A4F40E230C7E}">
      <dgm:prSet/>
      <dgm:spPr/>
      <dgm:t>
        <a:bodyPr/>
        <a:lstStyle/>
        <a:p>
          <a:endParaRPr lang="en-US"/>
        </a:p>
      </dgm:t>
    </dgm:pt>
    <dgm:pt modelId="{10FCCB1A-919E-4034-9061-D9933F220A44}">
      <dgm:prSet/>
      <dgm:spPr/>
      <dgm:t>
        <a:bodyPr/>
        <a:lstStyle/>
        <a:p>
          <a:r>
            <a:rPr lang="en-US" dirty="0" smtClean="0"/>
            <a:t>Must protect for each other copyright, patent etc.</a:t>
          </a:r>
        </a:p>
      </dgm:t>
    </dgm:pt>
    <dgm:pt modelId="{8790DF05-8C42-492C-8E11-3ABEA1E9AAC5}" type="parTrans" cxnId="{8B771E7D-30B7-40E6-9CDB-9906367DDA77}">
      <dgm:prSet/>
      <dgm:spPr/>
      <dgm:t>
        <a:bodyPr/>
        <a:lstStyle/>
        <a:p>
          <a:endParaRPr lang="en-US"/>
        </a:p>
      </dgm:t>
    </dgm:pt>
    <dgm:pt modelId="{203A9ADA-8952-40E5-AC3B-D5700E6284BD}" type="sibTrans" cxnId="{8B771E7D-30B7-40E6-9CDB-9906367DDA77}">
      <dgm:prSet/>
      <dgm:spPr/>
      <dgm:t>
        <a:bodyPr/>
        <a:lstStyle/>
        <a:p>
          <a:endParaRPr lang="en-US"/>
        </a:p>
      </dgm:t>
    </dgm:pt>
    <dgm:pt modelId="{27FB3BAD-F5EB-4896-B158-C75B14907DE1}">
      <dgm:prSet/>
      <dgm:spPr/>
      <dgm:t>
        <a:bodyPr/>
        <a:lstStyle/>
        <a:p>
          <a:r>
            <a:rPr lang="en-US" dirty="0" smtClean="0"/>
            <a:t>e.g. at least 1 screw in Xerox machine must be Indian! Or suppose Xerox allowed to setup plant in India- but not allowed currency convertibility [import-export, profit-capital </a:t>
          </a:r>
          <a:r>
            <a:rPr lang="en-US" dirty="0" smtClean="0">
              <a:sym typeface="Wingdings" panose="05000000000000000000" pitchFamily="2" charset="2"/>
            </a:rPr>
            <a:t></a:t>
          </a:r>
          <a:r>
            <a:rPr lang="en-US" dirty="0" smtClean="0"/>
            <a:t>]</a:t>
          </a:r>
        </a:p>
      </dgm:t>
    </dgm:pt>
    <dgm:pt modelId="{5DB95B13-8EE2-4096-AA7D-48B3350C5907}" type="parTrans" cxnId="{ADD874BA-5EF2-4D80-A4E6-1F97724EF453}">
      <dgm:prSet/>
      <dgm:spPr/>
      <dgm:t>
        <a:bodyPr/>
        <a:lstStyle/>
        <a:p>
          <a:endParaRPr lang="en-US"/>
        </a:p>
      </dgm:t>
    </dgm:pt>
    <dgm:pt modelId="{F42C50C9-B6A8-4EA4-8BD1-5B80201E25A7}" type="sibTrans" cxnId="{ADD874BA-5EF2-4D80-A4E6-1F97724EF453}">
      <dgm:prSet/>
      <dgm:spPr/>
      <dgm:t>
        <a:bodyPr/>
        <a:lstStyle/>
        <a:p>
          <a:endParaRPr lang="en-US"/>
        </a:p>
      </dgm:t>
    </dgm:pt>
    <dgm:pt modelId="{7561B2EA-2EEA-4DE3-BBFC-AB2B2C65FA96}">
      <dgm:prSet/>
      <dgm:spPr/>
      <dgm:t>
        <a:bodyPr/>
        <a:lstStyle/>
        <a:p>
          <a:r>
            <a:rPr lang="en-US" dirty="0" smtClean="0"/>
            <a:t>“domestic content”, “Forex restrictions”, “Quota” requirement.</a:t>
          </a:r>
        </a:p>
      </dgm:t>
    </dgm:pt>
    <dgm:pt modelId="{D5EDC1AD-7C80-4E35-8F03-468875F01A6C}" type="parTrans" cxnId="{CEDFCF9E-8BB5-40DF-A158-F9AD6B41B5E8}">
      <dgm:prSet/>
      <dgm:spPr/>
      <dgm:t>
        <a:bodyPr/>
        <a:lstStyle/>
        <a:p>
          <a:endParaRPr lang="en-US"/>
        </a:p>
      </dgm:t>
    </dgm:pt>
    <dgm:pt modelId="{A6000D76-5667-4FA9-B48B-612F5EA8D82D}" type="sibTrans" cxnId="{CEDFCF9E-8BB5-40DF-A158-F9AD6B41B5E8}">
      <dgm:prSet/>
      <dgm:spPr/>
      <dgm:t>
        <a:bodyPr/>
        <a:lstStyle/>
        <a:p>
          <a:endParaRPr lang="en-US"/>
        </a:p>
      </dgm:t>
    </dgm:pt>
    <dgm:pt modelId="{83B4A95F-1DC4-4CF2-9027-94D8E120E71D}" type="pres">
      <dgm:prSet presAssocID="{432A1A53-38FE-46D6-8552-126393597C3E}" presName="linear" presStyleCnt="0">
        <dgm:presLayoutVars>
          <dgm:dir/>
          <dgm:resizeHandles val="exact"/>
        </dgm:presLayoutVars>
      </dgm:prSet>
      <dgm:spPr/>
    </dgm:pt>
    <dgm:pt modelId="{D63F18CC-916A-4140-B71E-6B25484F4C3F}" type="pres">
      <dgm:prSet presAssocID="{580BE95A-9CD7-4977-8517-2F4F7E5C4638}" presName="comp" presStyleCnt="0"/>
      <dgm:spPr/>
    </dgm:pt>
    <dgm:pt modelId="{14AB08E3-811E-48E9-9A36-67E1A951066B}" type="pres">
      <dgm:prSet presAssocID="{580BE95A-9CD7-4977-8517-2F4F7E5C4638}" presName="box" presStyleLbl="node1" presStyleIdx="0" presStyleCnt="2" custScaleY="208375" custLinFactNeighborX="-577" custLinFactNeighborY="357"/>
      <dgm:spPr/>
      <dgm:t>
        <a:bodyPr/>
        <a:lstStyle/>
        <a:p>
          <a:endParaRPr lang="en-US"/>
        </a:p>
      </dgm:t>
    </dgm:pt>
    <dgm:pt modelId="{FD14E4C6-BC74-4993-B455-45046D84EEAC}" type="pres">
      <dgm:prSet presAssocID="{580BE95A-9CD7-4977-8517-2F4F7E5C4638}" presName="img" presStyleLbl="fgImgPlace1" presStyleIdx="0" presStyleCnt="2" custScaleY="98125" custLinFactNeighborX="987" custLinFactNeighborY="6691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ED29548-A341-41B9-A8A7-6B7F3862532A}" type="pres">
      <dgm:prSet presAssocID="{580BE95A-9CD7-4977-8517-2F4F7E5C4638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C56F9F-099B-4B4F-9699-9201247DADE1}" type="pres">
      <dgm:prSet presAssocID="{9B9EC20F-0ABC-4B9D-892B-1ECB6D645F6B}" presName="spacer" presStyleCnt="0"/>
      <dgm:spPr/>
    </dgm:pt>
    <dgm:pt modelId="{377359E8-309B-42B0-B28A-8B39A37B67FA}" type="pres">
      <dgm:prSet presAssocID="{CBB0AE1F-67C2-49A9-8B83-6F3E5473DC8B}" presName="comp" presStyleCnt="0"/>
      <dgm:spPr/>
    </dgm:pt>
    <dgm:pt modelId="{CA0C9504-6BED-403B-BEB3-EA1B73618322}" type="pres">
      <dgm:prSet presAssocID="{CBB0AE1F-67C2-49A9-8B83-6F3E5473DC8B}" presName="box" presStyleLbl="node1" presStyleIdx="1" presStyleCnt="2"/>
      <dgm:spPr/>
      <dgm:t>
        <a:bodyPr/>
        <a:lstStyle/>
        <a:p>
          <a:endParaRPr lang="en-US"/>
        </a:p>
      </dgm:t>
    </dgm:pt>
    <dgm:pt modelId="{940562A0-BE58-4099-A25F-54BBB5E67E51}" type="pres">
      <dgm:prSet presAssocID="{CBB0AE1F-67C2-49A9-8B83-6F3E5473DC8B}" presName="img" presStyleLbl="fgImgPlace1" presStyleIdx="1" presStyleCnt="2" custScaleX="77444" custScaleY="10277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E46243C-81C2-49EB-903D-369E8B278762}" type="pres">
      <dgm:prSet presAssocID="{CBB0AE1F-67C2-49A9-8B83-6F3E5473DC8B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35A1FF-20EE-48FB-BFB0-21E078FC6971}" type="presOf" srcId="{27FB3BAD-F5EB-4896-B158-C75B14907DE1}" destId="{1ED29548-A341-41B9-A8A7-6B7F3862532A}" srcOrd="1" destOrd="2" presId="urn:microsoft.com/office/officeart/2005/8/layout/vList4"/>
    <dgm:cxn modelId="{7E25DE39-EEF6-4B9E-8661-B6C110DE2BA1}" type="presOf" srcId="{10FCCB1A-919E-4034-9061-D9933F220A44}" destId="{5E46243C-81C2-49EB-903D-369E8B278762}" srcOrd="1" destOrd="2" presId="urn:microsoft.com/office/officeart/2005/8/layout/vList4"/>
    <dgm:cxn modelId="{4B067279-7365-4693-B009-E02BFAEF9A60}" type="presOf" srcId="{580BE95A-9CD7-4977-8517-2F4F7E5C4638}" destId="{14AB08E3-811E-48E9-9A36-67E1A951066B}" srcOrd="0" destOrd="0" presId="urn:microsoft.com/office/officeart/2005/8/layout/vList4"/>
    <dgm:cxn modelId="{D2388B6B-0187-4927-85E8-23BAEE91BBA5}" srcId="{432A1A53-38FE-46D6-8552-126393597C3E}" destId="{CBB0AE1F-67C2-49A9-8B83-6F3E5473DC8B}" srcOrd="1" destOrd="0" parTransId="{D384942C-ABA4-4860-B218-CF6F67130E71}" sibTransId="{88057484-3A43-4880-B8E4-68A2A05D73FA}"/>
    <dgm:cxn modelId="{4D73B58E-9603-4104-B3E5-412474C75B0D}" type="presOf" srcId="{580BE95A-9CD7-4977-8517-2F4F7E5C4638}" destId="{1ED29548-A341-41B9-A8A7-6B7F3862532A}" srcOrd="1" destOrd="0" presId="urn:microsoft.com/office/officeart/2005/8/layout/vList4"/>
    <dgm:cxn modelId="{2BEC1032-D3B7-4001-9D9B-9084B7D88D26}" type="presOf" srcId="{CBB0AE1F-67C2-49A9-8B83-6F3E5473DC8B}" destId="{CA0C9504-6BED-403B-BEB3-EA1B73618322}" srcOrd="0" destOrd="0" presId="urn:microsoft.com/office/officeart/2005/8/layout/vList4"/>
    <dgm:cxn modelId="{FB5A25BF-8A9A-4C3D-8858-4F33A2318929}" type="presOf" srcId="{7561B2EA-2EEA-4DE3-BBFC-AB2B2C65FA96}" destId="{1ED29548-A341-41B9-A8A7-6B7F3862532A}" srcOrd="1" destOrd="3" presId="urn:microsoft.com/office/officeart/2005/8/layout/vList4"/>
    <dgm:cxn modelId="{C7BEE7C3-7DA5-4C79-ACA6-D4344476D0AE}" srcId="{432A1A53-38FE-46D6-8552-126393597C3E}" destId="{580BE95A-9CD7-4977-8517-2F4F7E5C4638}" srcOrd="0" destOrd="0" parTransId="{830AD729-7F96-4BEA-9C54-756828589EEA}" sibTransId="{9B9EC20F-0ABC-4B9D-892B-1ECB6D645F6B}"/>
    <dgm:cxn modelId="{CEDFCF9E-8BB5-40DF-A158-F9AD6B41B5E8}" srcId="{580BE95A-9CD7-4977-8517-2F4F7E5C4638}" destId="{7561B2EA-2EEA-4DE3-BBFC-AB2B2C65FA96}" srcOrd="2" destOrd="0" parTransId="{D5EDC1AD-7C80-4E35-8F03-468875F01A6C}" sibTransId="{A6000D76-5667-4FA9-B48B-612F5EA8D82D}"/>
    <dgm:cxn modelId="{ECC25D9F-924D-40CB-95DB-A4F40E230C7E}" srcId="{580BE95A-9CD7-4977-8517-2F4F7E5C4638}" destId="{14867333-D2E1-40C1-BA78-5E708DCA284B}" srcOrd="0" destOrd="0" parTransId="{BFF29FD6-DA93-4017-8B48-0B71F96F6B66}" sibTransId="{98602B16-590E-487A-9078-19397A3745ED}"/>
    <dgm:cxn modelId="{A43E7449-C09A-4987-B094-C173F3E998FE}" type="presOf" srcId="{27FB3BAD-F5EB-4896-B158-C75B14907DE1}" destId="{14AB08E3-811E-48E9-9A36-67E1A951066B}" srcOrd="0" destOrd="2" presId="urn:microsoft.com/office/officeart/2005/8/layout/vList4"/>
    <dgm:cxn modelId="{C098A77D-7759-4A5A-8D2C-9A2911F06193}" type="presOf" srcId="{7561B2EA-2EEA-4DE3-BBFC-AB2B2C65FA96}" destId="{14AB08E3-811E-48E9-9A36-67E1A951066B}" srcOrd="0" destOrd="3" presId="urn:microsoft.com/office/officeart/2005/8/layout/vList4"/>
    <dgm:cxn modelId="{1FAA7A09-FB78-4C6D-A87D-4DA9840B9C08}" type="presOf" srcId="{14867333-D2E1-40C1-BA78-5E708DCA284B}" destId="{1ED29548-A341-41B9-A8A7-6B7F3862532A}" srcOrd="1" destOrd="1" presId="urn:microsoft.com/office/officeart/2005/8/layout/vList4"/>
    <dgm:cxn modelId="{3D44F4D5-ADB4-4886-BDB6-F33C8C31D39C}" type="presOf" srcId="{10FCCB1A-919E-4034-9061-D9933F220A44}" destId="{CA0C9504-6BED-403B-BEB3-EA1B73618322}" srcOrd="0" destOrd="2" presId="urn:microsoft.com/office/officeart/2005/8/layout/vList4"/>
    <dgm:cxn modelId="{04184131-6304-404C-BE1D-D787697B21E9}" type="presOf" srcId="{CBB0AE1F-67C2-49A9-8B83-6F3E5473DC8B}" destId="{5E46243C-81C2-49EB-903D-369E8B278762}" srcOrd="1" destOrd="0" presId="urn:microsoft.com/office/officeart/2005/8/layout/vList4"/>
    <dgm:cxn modelId="{FFE3DD36-BE17-49F5-84B9-E491F181C499}" type="presOf" srcId="{14867333-D2E1-40C1-BA78-5E708DCA284B}" destId="{14AB08E3-811E-48E9-9A36-67E1A951066B}" srcOrd="0" destOrd="1" presId="urn:microsoft.com/office/officeart/2005/8/layout/vList4"/>
    <dgm:cxn modelId="{8B771E7D-30B7-40E6-9CDB-9906367DDA77}" srcId="{CBB0AE1F-67C2-49A9-8B83-6F3E5473DC8B}" destId="{10FCCB1A-919E-4034-9061-D9933F220A44}" srcOrd="1" destOrd="0" parTransId="{8790DF05-8C42-492C-8E11-3ABEA1E9AAC5}" sibTransId="{203A9ADA-8952-40E5-AC3B-D5700E6284BD}"/>
    <dgm:cxn modelId="{D5C416DD-CC16-4DB1-82E9-F8C624530D0D}" type="presOf" srcId="{0D78D611-BF41-44C5-A65D-469E0DB706DE}" destId="{5E46243C-81C2-49EB-903D-369E8B278762}" srcOrd="1" destOrd="1" presId="urn:microsoft.com/office/officeart/2005/8/layout/vList4"/>
    <dgm:cxn modelId="{331667AC-6A5D-4BAF-9F28-037B41CD427B}" srcId="{CBB0AE1F-67C2-49A9-8B83-6F3E5473DC8B}" destId="{0D78D611-BF41-44C5-A65D-469E0DB706DE}" srcOrd="0" destOrd="0" parTransId="{C9F5FAE2-0566-4060-B10E-CFDD49016EE1}" sibTransId="{DB7DFA7B-F8D8-49A8-8D3E-89A8E44FB83E}"/>
    <dgm:cxn modelId="{89460581-0A8F-4F9C-9C97-E72114117F78}" type="presOf" srcId="{432A1A53-38FE-46D6-8552-126393597C3E}" destId="{83B4A95F-1DC4-4CF2-9027-94D8E120E71D}" srcOrd="0" destOrd="0" presId="urn:microsoft.com/office/officeart/2005/8/layout/vList4"/>
    <dgm:cxn modelId="{ADD874BA-5EF2-4D80-A4E6-1F97724EF453}" srcId="{580BE95A-9CD7-4977-8517-2F4F7E5C4638}" destId="{27FB3BAD-F5EB-4896-B158-C75B14907DE1}" srcOrd="1" destOrd="0" parTransId="{5DB95B13-8EE2-4096-AA7D-48B3350C5907}" sibTransId="{F42C50C9-B6A8-4EA4-8BD1-5B80201E25A7}"/>
    <dgm:cxn modelId="{576E0357-7083-4209-AE72-90F1AC974D82}" type="presOf" srcId="{0D78D611-BF41-44C5-A65D-469E0DB706DE}" destId="{CA0C9504-6BED-403B-BEB3-EA1B73618322}" srcOrd="0" destOrd="1" presId="urn:microsoft.com/office/officeart/2005/8/layout/vList4"/>
    <dgm:cxn modelId="{18734C79-4893-44A7-869B-058B3B69E038}" type="presParOf" srcId="{83B4A95F-1DC4-4CF2-9027-94D8E120E71D}" destId="{D63F18CC-916A-4140-B71E-6B25484F4C3F}" srcOrd="0" destOrd="0" presId="urn:microsoft.com/office/officeart/2005/8/layout/vList4"/>
    <dgm:cxn modelId="{74303766-1320-423E-AD50-ACD109FC65DF}" type="presParOf" srcId="{D63F18CC-916A-4140-B71E-6B25484F4C3F}" destId="{14AB08E3-811E-48E9-9A36-67E1A951066B}" srcOrd="0" destOrd="0" presId="urn:microsoft.com/office/officeart/2005/8/layout/vList4"/>
    <dgm:cxn modelId="{BA69C7EC-6B61-46AF-B80C-3A3B31C17B19}" type="presParOf" srcId="{D63F18CC-916A-4140-B71E-6B25484F4C3F}" destId="{FD14E4C6-BC74-4993-B455-45046D84EEAC}" srcOrd="1" destOrd="0" presId="urn:microsoft.com/office/officeart/2005/8/layout/vList4"/>
    <dgm:cxn modelId="{1F39757B-BE49-4747-A516-68CA75D8AD4D}" type="presParOf" srcId="{D63F18CC-916A-4140-B71E-6B25484F4C3F}" destId="{1ED29548-A341-41B9-A8A7-6B7F3862532A}" srcOrd="2" destOrd="0" presId="urn:microsoft.com/office/officeart/2005/8/layout/vList4"/>
    <dgm:cxn modelId="{980BC5A8-9A7D-47FA-A525-1D9C7529D322}" type="presParOf" srcId="{83B4A95F-1DC4-4CF2-9027-94D8E120E71D}" destId="{7BC56F9F-099B-4B4F-9699-9201247DADE1}" srcOrd="1" destOrd="0" presId="urn:microsoft.com/office/officeart/2005/8/layout/vList4"/>
    <dgm:cxn modelId="{63BDE128-3F1A-4B95-B2BA-69358F0C4E4D}" type="presParOf" srcId="{83B4A95F-1DC4-4CF2-9027-94D8E120E71D}" destId="{377359E8-309B-42B0-B28A-8B39A37B67FA}" srcOrd="2" destOrd="0" presId="urn:microsoft.com/office/officeart/2005/8/layout/vList4"/>
    <dgm:cxn modelId="{8ADD8EA1-850A-4B7E-91AC-F1007ADF291E}" type="presParOf" srcId="{377359E8-309B-42B0-B28A-8B39A37B67FA}" destId="{CA0C9504-6BED-403B-BEB3-EA1B73618322}" srcOrd="0" destOrd="0" presId="urn:microsoft.com/office/officeart/2005/8/layout/vList4"/>
    <dgm:cxn modelId="{29814D86-9ACB-4830-AAF1-895E259FC61E}" type="presParOf" srcId="{377359E8-309B-42B0-B28A-8B39A37B67FA}" destId="{940562A0-BE58-4099-A25F-54BBB5E67E51}" srcOrd="1" destOrd="0" presId="urn:microsoft.com/office/officeart/2005/8/layout/vList4"/>
    <dgm:cxn modelId="{0CB3691E-4C87-4E24-9A24-9CF4EC1FC512}" type="presParOf" srcId="{377359E8-309B-42B0-B28A-8B39A37B67FA}" destId="{5E46243C-81C2-49EB-903D-369E8B27876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F1998EC-F499-424E-AB81-31ACDF2D45BA}" type="doc">
      <dgm:prSet loTypeId="urn:microsoft.com/office/officeart/2005/8/layout/hierarchy4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334379-7937-4B89-BB2F-FC0BBB0B31A2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WW2: Bretton Woods Conference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FCBED9-7181-44EF-967F-C01A51B62DBA}" type="parTrans" cxnId="{22FBB3DB-B484-41C5-A0D2-DE4B9087EBD5}">
      <dgm:prSet/>
      <dgm:spPr/>
      <dgm:t>
        <a:bodyPr/>
        <a:lstStyle/>
        <a:p>
          <a:endParaRPr lang="en-US"/>
        </a:p>
      </dgm:t>
    </dgm:pt>
    <dgm:pt modelId="{7FF87CFD-3868-45BB-9F92-E66AF2FA8AA8}" type="sibTrans" cxnId="{22FBB3DB-B484-41C5-A0D2-DE4B9087EBD5}">
      <dgm:prSet/>
      <dgm:spPr/>
      <dgm:t>
        <a:bodyPr/>
        <a:lstStyle/>
        <a:p>
          <a:endParaRPr lang="en-US"/>
        </a:p>
      </dgm:t>
    </dgm:pt>
    <dgm:pt modelId="{C6EA2684-214E-484D-896A-6D7C0F90DF2B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GATT-&gt; WTO</a:t>
          </a:r>
        </a:p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[1/1/95, Marrakesh Treaty, Morocco.  </a:t>
          </a:r>
          <a:b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India founding member]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9EB5E1B-7E81-487A-B25F-FB96D2ED63D6}" type="parTrans" cxnId="{2B696901-8BB8-4398-85B0-9544313C98CD}">
      <dgm:prSet/>
      <dgm:spPr/>
      <dgm:t>
        <a:bodyPr/>
        <a:lstStyle/>
        <a:p>
          <a:endParaRPr lang="en-US"/>
        </a:p>
      </dgm:t>
    </dgm:pt>
    <dgm:pt modelId="{9A1282CE-3158-4DB6-8122-24184D706E78}" type="sibTrans" cxnId="{2B696901-8BB8-4398-85B0-9544313C98CD}">
      <dgm:prSet/>
      <dgm:spPr/>
      <dgm:t>
        <a:bodyPr/>
        <a:lstStyle/>
        <a:p>
          <a:endParaRPr lang="en-US"/>
        </a:p>
      </dgm:t>
    </dgm:pt>
    <dgm:pt modelId="{86F38AE0-D036-435F-83EC-FE51632C404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Tariff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46FE18-C0C5-4239-9AD6-C74B4B16257D}" type="parTrans" cxnId="{05471C47-A226-4AF5-9203-D43735F03A46}">
      <dgm:prSet/>
      <dgm:spPr/>
      <dgm:t>
        <a:bodyPr/>
        <a:lstStyle/>
        <a:p>
          <a:endParaRPr lang="en-US"/>
        </a:p>
      </dgm:t>
    </dgm:pt>
    <dgm:pt modelId="{B1CDECC5-E8D7-46D3-8AFC-4EBCF475EA15}" type="sibTrans" cxnId="{05471C47-A226-4AF5-9203-D43735F03A46}">
      <dgm:prSet/>
      <dgm:spPr/>
      <dgm:t>
        <a:bodyPr/>
        <a:lstStyle/>
        <a:p>
          <a:endParaRPr lang="en-US"/>
        </a:p>
      </dgm:t>
    </dgm:pt>
    <dgm:pt modelId="{279FE716-56D6-470A-8DC4-B2A11F7B3CE8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Non-Tariff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77468C-1EC2-4E03-9160-DBBF758FDE79}" type="parTrans" cxnId="{3B75DEAD-E60D-4361-8707-97D7B510EC12}">
      <dgm:prSet/>
      <dgm:spPr/>
      <dgm:t>
        <a:bodyPr/>
        <a:lstStyle/>
        <a:p>
          <a:endParaRPr lang="en-US"/>
        </a:p>
      </dgm:t>
    </dgm:pt>
    <dgm:pt modelId="{C1958DB6-AE60-4742-9C5A-4455B1CDD068}" type="sibTrans" cxnId="{3B75DEAD-E60D-4361-8707-97D7B510EC12}">
      <dgm:prSet/>
      <dgm:spPr/>
      <dgm:t>
        <a:bodyPr/>
        <a:lstStyle/>
        <a:p>
          <a:endParaRPr lang="en-US"/>
        </a:p>
      </dgm:t>
    </dgm:pt>
    <dgm:pt modelId="{05A453AF-D7A1-4D52-B29B-5C7C4E2B784E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IMF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6238-B11B-4A42-A799-4028C9DF84F4}" type="parTrans" cxnId="{E448E0D2-F339-418D-A6C6-F9AD7A501B94}">
      <dgm:prSet/>
      <dgm:spPr/>
      <dgm:t>
        <a:bodyPr/>
        <a:lstStyle/>
        <a:p>
          <a:endParaRPr lang="en-US"/>
        </a:p>
      </dgm:t>
    </dgm:pt>
    <dgm:pt modelId="{3DA38B62-E1ED-4CFC-95F0-90026452526B}" type="sibTrans" cxnId="{E448E0D2-F339-418D-A6C6-F9AD7A501B94}">
      <dgm:prSet/>
      <dgm:spPr/>
      <dgm:t>
        <a:bodyPr/>
        <a:lstStyle/>
        <a:p>
          <a:endParaRPr lang="en-US"/>
        </a:p>
      </dgm:t>
    </dgm:pt>
    <dgm:pt modelId="{2B6D5AD7-8DAC-40D2-B6EF-37A5B32BA642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World Bank (5)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526F76-4856-4640-BB58-DC22FAFED723}" type="parTrans" cxnId="{C6228F26-4009-4700-BBF0-58996A542A78}">
      <dgm:prSet/>
      <dgm:spPr/>
      <dgm:t>
        <a:bodyPr/>
        <a:lstStyle/>
        <a:p>
          <a:endParaRPr lang="en-US"/>
        </a:p>
      </dgm:t>
    </dgm:pt>
    <dgm:pt modelId="{FECBF560-76E7-4BD8-B41A-710C97989416}" type="sibTrans" cxnId="{C6228F26-4009-4700-BBF0-58996A542A78}">
      <dgm:prSet/>
      <dgm:spPr/>
      <dgm:t>
        <a:bodyPr/>
        <a:lstStyle/>
        <a:p>
          <a:endParaRPr lang="en-US"/>
        </a:p>
      </dgm:t>
    </dgm:pt>
    <dgm:pt modelId="{004A1FCF-6AFE-4C52-9084-217F9BD525F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 rate stability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508654-CC48-4209-A90A-F9AABCF8AF3B}" type="parTrans" cxnId="{283F6D0D-0ADA-475D-8C0C-6F0F332EFC10}">
      <dgm:prSet/>
      <dgm:spPr/>
      <dgm:t>
        <a:bodyPr/>
        <a:lstStyle/>
        <a:p>
          <a:endParaRPr lang="en-US"/>
        </a:p>
      </dgm:t>
    </dgm:pt>
    <dgm:pt modelId="{2022C92C-72DC-4F41-BBDD-3B61F1EC3F8B}" type="sibTrans" cxnId="{283F6D0D-0ADA-475D-8C0C-6F0F332EFC10}">
      <dgm:prSet/>
      <dgm:spPr/>
      <dgm:t>
        <a:bodyPr/>
        <a:lstStyle/>
        <a:p>
          <a:endParaRPr lang="en-US"/>
        </a:p>
      </dgm:t>
    </dgm:pt>
    <dgm:pt modelId="{4474BBF2-8F51-4375-B001-B6B0BAB41AE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Help Poor Countries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37F9E-E091-4F97-AD3E-5CC6F362C74B}" type="parTrans" cxnId="{140BAFF2-3990-4D02-B1CD-B627A0DF691D}">
      <dgm:prSet/>
      <dgm:spPr/>
      <dgm:t>
        <a:bodyPr/>
        <a:lstStyle/>
        <a:p>
          <a:endParaRPr lang="en-US"/>
        </a:p>
      </dgm:t>
    </dgm:pt>
    <dgm:pt modelId="{34C106CF-197E-48B4-BBA6-57FCA4198CC7}" type="sibTrans" cxnId="{140BAFF2-3990-4D02-B1CD-B627A0DF691D}">
      <dgm:prSet/>
      <dgm:spPr/>
      <dgm:t>
        <a:bodyPr/>
        <a:lstStyle/>
        <a:p>
          <a:endParaRPr lang="en-US"/>
        </a:p>
      </dgm:t>
    </dgm:pt>
    <dgm:pt modelId="{5AB23B4F-1B42-458D-8B77-199F4B6E78AB}" type="pres">
      <dgm:prSet presAssocID="{BF1998EC-F499-424E-AB81-31ACDF2D45B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E2B3127-49B3-4DE3-85A4-2EA8F9BE1411}" type="pres">
      <dgm:prSet presAssocID="{1F334379-7937-4B89-BB2F-FC0BBB0B31A2}" presName="vertOne" presStyleCnt="0"/>
      <dgm:spPr/>
      <dgm:t>
        <a:bodyPr/>
        <a:lstStyle/>
        <a:p>
          <a:endParaRPr lang="en-US"/>
        </a:p>
      </dgm:t>
    </dgm:pt>
    <dgm:pt modelId="{3B1DEA31-75DA-46DD-81CF-D4EF9A9F34EC}" type="pres">
      <dgm:prSet presAssocID="{1F334379-7937-4B89-BB2F-FC0BBB0B31A2}" presName="txOne" presStyleLbl="node0" presStyleIdx="0" presStyleCnt="1" custScaleY="539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7B03D6-2F3D-4B9F-A2C6-0E7B8C5D9435}" type="pres">
      <dgm:prSet presAssocID="{1F334379-7937-4B89-BB2F-FC0BBB0B31A2}" presName="parTransOne" presStyleCnt="0"/>
      <dgm:spPr/>
      <dgm:t>
        <a:bodyPr/>
        <a:lstStyle/>
        <a:p>
          <a:endParaRPr lang="en-US"/>
        </a:p>
      </dgm:t>
    </dgm:pt>
    <dgm:pt modelId="{C89929E4-BB48-404C-A35D-E49F46D62AA7}" type="pres">
      <dgm:prSet presAssocID="{1F334379-7937-4B89-BB2F-FC0BBB0B31A2}" presName="horzOne" presStyleCnt="0"/>
      <dgm:spPr/>
      <dgm:t>
        <a:bodyPr/>
        <a:lstStyle/>
        <a:p>
          <a:endParaRPr lang="en-US"/>
        </a:p>
      </dgm:t>
    </dgm:pt>
    <dgm:pt modelId="{0376A61D-BF2E-45A6-BD2B-203F5807BC78}" type="pres">
      <dgm:prSet presAssocID="{05A453AF-D7A1-4D52-B29B-5C7C4E2B784E}" presName="vertTwo" presStyleCnt="0"/>
      <dgm:spPr/>
      <dgm:t>
        <a:bodyPr/>
        <a:lstStyle/>
        <a:p>
          <a:endParaRPr lang="en-US"/>
        </a:p>
      </dgm:t>
    </dgm:pt>
    <dgm:pt modelId="{EE1F3CE9-E0F7-4876-8D9A-BE790BAAB670}" type="pres">
      <dgm:prSet presAssocID="{05A453AF-D7A1-4D52-B29B-5C7C4E2B784E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770706-BDD7-4739-9F13-1F55FAE3B7BD}" type="pres">
      <dgm:prSet presAssocID="{05A453AF-D7A1-4D52-B29B-5C7C4E2B784E}" presName="parTransTwo" presStyleCnt="0"/>
      <dgm:spPr/>
      <dgm:t>
        <a:bodyPr/>
        <a:lstStyle/>
        <a:p>
          <a:endParaRPr lang="en-US"/>
        </a:p>
      </dgm:t>
    </dgm:pt>
    <dgm:pt modelId="{F2F91196-26CC-4BBA-B7A7-956F1DDB29C8}" type="pres">
      <dgm:prSet presAssocID="{05A453AF-D7A1-4D52-B29B-5C7C4E2B784E}" presName="horzTwo" presStyleCnt="0"/>
      <dgm:spPr/>
      <dgm:t>
        <a:bodyPr/>
        <a:lstStyle/>
        <a:p>
          <a:endParaRPr lang="en-US"/>
        </a:p>
      </dgm:t>
    </dgm:pt>
    <dgm:pt modelId="{E278372E-85C6-4CA2-A902-710DC7D2611C}" type="pres">
      <dgm:prSet presAssocID="{004A1FCF-6AFE-4C52-9084-217F9BD525FA}" presName="vertThree" presStyleCnt="0"/>
      <dgm:spPr/>
      <dgm:t>
        <a:bodyPr/>
        <a:lstStyle/>
        <a:p>
          <a:endParaRPr lang="en-US"/>
        </a:p>
      </dgm:t>
    </dgm:pt>
    <dgm:pt modelId="{20659C2A-5FFB-40C9-BDFA-7680396FA56A}" type="pres">
      <dgm:prSet presAssocID="{004A1FCF-6AFE-4C52-9084-217F9BD525FA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A22CEB-D58E-4A28-8068-8A55B6BCC3F1}" type="pres">
      <dgm:prSet presAssocID="{004A1FCF-6AFE-4C52-9084-217F9BD525FA}" presName="horzThree" presStyleCnt="0"/>
      <dgm:spPr/>
      <dgm:t>
        <a:bodyPr/>
        <a:lstStyle/>
        <a:p>
          <a:endParaRPr lang="en-US"/>
        </a:p>
      </dgm:t>
    </dgm:pt>
    <dgm:pt modelId="{10772FBD-20BA-479E-813C-69E9C3BB0F01}" type="pres">
      <dgm:prSet presAssocID="{3DA38B62-E1ED-4CFC-95F0-90026452526B}" presName="sibSpaceTwo" presStyleCnt="0"/>
      <dgm:spPr/>
      <dgm:t>
        <a:bodyPr/>
        <a:lstStyle/>
        <a:p>
          <a:endParaRPr lang="en-US"/>
        </a:p>
      </dgm:t>
    </dgm:pt>
    <dgm:pt modelId="{25CB9459-3681-4E9C-9F83-617B5E841B39}" type="pres">
      <dgm:prSet presAssocID="{2B6D5AD7-8DAC-40D2-B6EF-37A5B32BA642}" presName="vertTwo" presStyleCnt="0"/>
      <dgm:spPr/>
      <dgm:t>
        <a:bodyPr/>
        <a:lstStyle/>
        <a:p>
          <a:endParaRPr lang="en-US"/>
        </a:p>
      </dgm:t>
    </dgm:pt>
    <dgm:pt modelId="{24FB3E9A-D806-4876-A3D4-D061F30CD51F}" type="pres">
      <dgm:prSet presAssocID="{2B6D5AD7-8DAC-40D2-B6EF-37A5B32BA642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88385D-705A-4667-8DD5-BA887AFBD7D0}" type="pres">
      <dgm:prSet presAssocID="{2B6D5AD7-8DAC-40D2-B6EF-37A5B32BA642}" presName="parTransTwo" presStyleCnt="0"/>
      <dgm:spPr/>
      <dgm:t>
        <a:bodyPr/>
        <a:lstStyle/>
        <a:p>
          <a:endParaRPr lang="en-US"/>
        </a:p>
      </dgm:t>
    </dgm:pt>
    <dgm:pt modelId="{C5BBF1E8-07A6-4E4A-BD08-C3A2E9BC6C22}" type="pres">
      <dgm:prSet presAssocID="{2B6D5AD7-8DAC-40D2-B6EF-37A5B32BA642}" presName="horzTwo" presStyleCnt="0"/>
      <dgm:spPr/>
      <dgm:t>
        <a:bodyPr/>
        <a:lstStyle/>
        <a:p>
          <a:endParaRPr lang="en-US"/>
        </a:p>
      </dgm:t>
    </dgm:pt>
    <dgm:pt modelId="{D6B142BE-3608-451C-B015-75A0B5882416}" type="pres">
      <dgm:prSet presAssocID="{4474BBF2-8F51-4375-B001-B6B0BAB41AEA}" presName="vertThree" presStyleCnt="0"/>
      <dgm:spPr/>
      <dgm:t>
        <a:bodyPr/>
        <a:lstStyle/>
        <a:p>
          <a:endParaRPr lang="en-US"/>
        </a:p>
      </dgm:t>
    </dgm:pt>
    <dgm:pt modelId="{BEAF1CB7-75A1-4022-8521-AA9E287F25A6}" type="pres">
      <dgm:prSet presAssocID="{4474BBF2-8F51-4375-B001-B6B0BAB41AEA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2D34EE-F47D-47F7-8540-7A68EC12BAA8}" type="pres">
      <dgm:prSet presAssocID="{4474BBF2-8F51-4375-B001-B6B0BAB41AEA}" presName="horzThree" presStyleCnt="0"/>
      <dgm:spPr/>
      <dgm:t>
        <a:bodyPr/>
        <a:lstStyle/>
        <a:p>
          <a:endParaRPr lang="en-US"/>
        </a:p>
      </dgm:t>
    </dgm:pt>
    <dgm:pt modelId="{95E874A1-671A-44BC-A21E-013F3AC002A0}" type="pres">
      <dgm:prSet presAssocID="{FECBF560-76E7-4BD8-B41A-710C97989416}" presName="sibSpaceTwo" presStyleCnt="0"/>
      <dgm:spPr/>
      <dgm:t>
        <a:bodyPr/>
        <a:lstStyle/>
        <a:p>
          <a:endParaRPr lang="en-US"/>
        </a:p>
      </dgm:t>
    </dgm:pt>
    <dgm:pt modelId="{2C95A3B7-23F3-430F-BAA3-EF7F0C412C53}" type="pres">
      <dgm:prSet presAssocID="{C6EA2684-214E-484D-896A-6D7C0F90DF2B}" presName="vertTwo" presStyleCnt="0"/>
      <dgm:spPr/>
      <dgm:t>
        <a:bodyPr/>
        <a:lstStyle/>
        <a:p>
          <a:endParaRPr lang="en-US"/>
        </a:p>
      </dgm:t>
    </dgm:pt>
    <dgm:pt modelId="{CF2C839A-8715-483F-A218-8512FB52A8D5}" type="pres">
      <dgm:prSet presAssocID="{C6EA2684-214E-484D-896A-6D7C0F90DF2B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210DAA-43F9-4285-BABE-E4C2AD4E9E98}" type="pres">
      <dgm:prSet presAssocID="{C6EA2684-214E-484D-896A-6D7C0F90DF2B}" presName="parTransTwo" presStyleCnt="0"/>
      <dgm:spPr/>
      <dgm:t>
        <a:bodyPr/>
        <a:lstStyle/>
        <a:p>
          <a:endParaRPr lang="en-US"/>
        </a:p>
      </dgm:t>
    </dgm:pt>
    <dgm:pt modelId="{94E8119E-1C9F-4593-8480-A4378A694C89}" type="pres">
      <dgm:prSet presAssocID="{C6EA2684-214E-484D-896A-6D7C0F90DF2B}" presName="horzTwo" presStyleCnt="0"/>
      <dgm:spPr/>
      <dgm:t>
        <a:bodyPr/>
        <a:lstStyle/>
        <a:p>
          <a:endParaRPr lang="en-US"/>
        </a:p>
      </dgm:t>
    </dgm:pt>
    <dgm:pt modelId="{1B3199D0-65A8-4ECD-A035-B9711C5EE108}" type="pres">
      <dgm:prSet presAssocID="{86F38AE0-D036-435F-83EC-FE51632C4040}" presName="vertThree" presStyleCnt="0"/>
      <dgm:spPr/>
      <dgm:t>
        <a:bodyPr/>
        <a:lstStyle/>
        <a:p>
          <a:endParaRPr lang="en-US"/>
        </a:p>
      </dgm:t>
    </dgm:pt>
    <dgm:pt modelId="{F74DB25F-C5B9-4ECC-BEA0-7A40D0894FBD}" type="pres">
      <dgm:prSet presAssocID="{86F38AE0-D036-435F-83EC-FE51632C4040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01F204-B853-477C-81AD-9409BAD06774}" type="pres">
      <dgm:prSet presAssocID="{86F38AE0-D036-435F-83EC-FE51632C4040}" presName="horzThree" presStyleCnt="0"/>
      <dgm:spPr/>
      <dgm:t>
        <a:bodyPr/>
        <a:lstStyle/>
        <a:p>
          <a:endParaRPr lang="en-US"/>
        </a:p>
      </dgm:t>
    </dgm:pt>
    <dgm:pt modelId="{89AC90FB-1E61-48DC-BBF8-4D9134E6B1D9}" type="pres">
      <dgm:prSet presAssocID="{B1CDECC5-E8D7-46D3-8AFC-4EBCF475EA15}" presName="sibSpaceThree" presStyleCnt="0"/>
      <dgm:spPr/>
      <dgm:t>
        <a:bodyPr/>
        <a:lstStyle/>
        <a:p>
          <a:endParaRPr lang="en-US"/>
        </a:p>
      </dgm:t>
    </dgm:pt>
    <dgm:pt modelId="{12BBCD29-48DB-48BE-9173-B0BD0F69F0E4}" type="pres">
      <dgm:prSet presAssocID="{279FE716-56D6-470A-8DC4-B2A11F7B3CE8}" presName="vertThree" presStyleCnt="0"/>
      <dgm:spPr/>
      <dgm:t>
        <a:bodyPr/>
        <a:lstStyle/>
        <a:p>
          <a:endParaRPr lang="en-US"/>
        </a:p>
      </dgm:t>
    </dgm:pt>
    <dgm:pt modelId="{07209D34-2C47-4767-88E6-94E4C95F3FD0}" type="pres">
      <dgm:prSet presAssocID="{279FE716-56D6-470A-8DC4-B2A11F7B3CE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B908D1-6D98-41A0-A0AD-0DC0CA85AE1F}" type="pres">
      <dgm:prSet presAssocID="{279FE716-56D6-470A-8DC4-B2A11F7B3CE8}" presName="horzThree" presStyleCnt="0"/>
      <dgm:spPr/>
      <dgm:t>
        <a:bodyPr/>
        <a:lstStyle/>
        <a:p>
          <a:endParaRPr lang="en-US"/>
        </a:p>
      </dgm:t>
    </dgm:pt>
  </dgm:ptLst>
  <dgm:cxnLst>
    <dgm:cxn modelId="{3B75DEAD-E60D-4361-8707-97D7B510EC12}" srcId="{C6EA2684-214E-484D-896A-6D7C0F90DF2B}" destId="{279FE716-56D6-470A-8DC4-B2A11F7B3CE8}" srcOrd="1" destOrd="0" parTransId="{C377468C-1EC2-4E03-9160-DBBF758FDE79}" sibTransId="{C1958DB6-AE60-4742-9C5A-4455B1CDD068}"/>
    <dgm:cxn modelId="{05471C47-A226-4AF5-9203-D43735F03A46}" srcId="{C6EA2684-214E-484D-896A-6D7C0F90DF2B}" destId="{86F38AE0-D036-435F-83EC-FE51632C4040}" srcOrd="0" destOrd="0" parTransId="{B646FE18-C0C5-4239-9AD6-C74B4B16257D}" sibTransId="{B1CDECC5-E8D7-46D3-8AFC-4EBCF475EA15}"/>
    <dgm:cxn modelId="{B9B67AAA-D894-44E6-9E4A-D0FEF49B45D5}" type="presOf" srcId="{279FE716-56D6-470A-8DC4-B2A11F7B3CE8}" destId="{07209D34-2C47-4767-88E6-94E4C95F3FD0}" srcOrd="0" destOrd="0" presId="urn:microsoft.com/office/officeart/2005/8/layout/hierarchy4"/>
    <dgm:cxn modelId="{02F1DF5A-0AA9-46A8-9304-08210D18F717}" type="presOf" srcId="{004A1FCF-6AFE-4C52-9084-217F9BD525FA}" destId="{20659C2A-5FFB-40C9-BDFA-7680396FA56A}" srcOrd="0" destOrd="0" presId="urn:microsoft.com/office/officeart/2005/8/layout/hierarchy4"/>
    <dgm:cxn modelId="{DC9D0C6D-C34F-4A21-8FFF-78D419A0BE01}" type="presOf" srcId="{1F334379-7937-4B89-BB2F-FC0BBB0B31A2}" destId="{3B1DEA31-75DA-46DD-81CF-D4EF9A9F34EC}" srcOrd="0" destOrd="0" presId="urn:microsoft.com/office/officeart/2005/8/layout/hierarchy4"/>
    <dgm:cxn modelId="{3C6F9291-15B9-407F-986F-353AB3BA2B4C}" type="presOf" srcId="{4474BBF2-8F51-4375-B001-B6B0BAB41AEA}" destId="{BEAF1CB7-75A1-4022-8521-AA9E287F25A6}" srcOrd="0" destOrd="0" presId="urn:microsoft.com/office/officeart/2005/8/layout/hierarchy4"/>
    <dgm:cxn modelId="{2B696901-8BB8-4398-85B0-9544313C98CD}" srcId="{1F334379-7937-4B89-BB2F-FC0BBB0B31A2}" destId="{C6EA2684-214E-484D-896A-6D7C0F90DF2B}" srcOrd="2" destOrd="0" parTransId="{59EB5E1B-7E81-487A-B25F-FB96D2ED63D6}" sibTransId="{9A1282CE-3158-4DB6-8122-24184D706E78}"/>
    <dgm:cxn modelId="{140BAFF2-3990-4D02-B1CD-B627A0DF691D}" srcId="{2B6D5AD7-8DAC-40D2-B6EF-37A5B32BA642}" destId="{4474BBF2-8F51-4375-B001-B6B0BAB41AEA}" srcOrd="0" destOrd="0" parTransId="{4CF37F9E-E091-4F97-AD3E-5CC6F362C74B}" sibTransId="{34C106CF-197E-48B4-BBA6-57FCA4198CC7}"/>
    <dgm:cxn modelId="{C6228F26-4009-4700-BBF0-58996A542A78}" srcId="{1F334379-7937-4B89-BB2F-FC0BBB0B31A2}" destId="{2B6D5AD7-8DAC-40D2-B6EF-37A5B32BA642}" srcOrd="1" destOrd="0" parTransId="{23526F76-4856-4640-BB58-DC22FAFED723}" sibTransId="{FECBF560-76E7-4BD8-B41A-710C97989416}"/>
    <dgm:cxn modelId="{3FDCB8E9-081E-42B8-94A3-AEB136B6C13D}" type="presOf" srcId="{C6EA2684-214E-484D-896A-6D7C0F90DF2B}" destId="{CF2C839A-8715-483F-A218-8512FB52A8D5}" srcOrd="0" destOrd="0" presId="urn:microsoft.com/office/officeart/2005/8/layout/hierarchy4"/>
    <dgm:cxn modelId="{7096E852-CF26-4E22-A75E-8F261627CE62}" type="presOf" srcId="{86F38AE0-D036-435F-83EC-FE51632C4040}" destId="{F74DB25F-C5B9-4ECC-BEA0-7A40D0894FBD}" srcOrd="0" destOrd="0" presId="urn:microsoft.com/office/officeart/2005/8/layout/hierarchy4"/>
    <dgm:cxn modelId="{283F6D0D-0ADA-475D-8C0C-6F0F332EFC10}" srcId="{05A453AF-D7A1-4D52-B29B-5C7C4E2B784E}" destId="{004A1FCF-6AFE-4C52-9084-217F9BD525FA}" srcOrd="0" destOrd="0" parTransId="{79508654-CC48-4209-A90A-F9AABCF8AF3B}" sibTransId="{2022C92C-72DC-4F41-BBDD-3B61F1EC3F8B}"/>
    <dgm:cxn modelId="{269A5FB0-2FDE-499D-B437-9DE1154E21B3}" type="presOf" srcId="{2B6D5AD7-8DAC-40D2-B6EF-37A5B32BA642}" destId="{24FB3E9A-D806-4876-A3D4-D061F30CD51F}" srcOrd="0" destOrd="0" presId="urn:microsoft.com/office/officeart/2005/8/layout/hierarchy4"/>
    <dgm:cxn modelId="{DDE04E5F-D47D-4679-A094-B4DD77F027B7}" type="presOf" srcId="{BF1998EC-F499-424E-AB81-31ACDF2D45BA}" destId="{5AB23B4F-1B42-458D-8B77-199F4B6E78AB}" srcOrd="0" destOrd="0" presId="urn:microsoft.com/office/officeart/2005/8/layout/hierarchy4"/>
    <dgm:cxn modelId="{22FBB3DB-B484-41C5-A0D2-DE4B9087EBD5}" srcId="{BF1998EC-F499-424E-AB81-31ACDF2D45BA}" destId="{1F334379-7937-4B89-BB2F-FC0BBB0B31A2}" srcOrd="0" destOrd="0" parTransId="{A5FCBED9-7181-44EF-967F-C01A51B62DBA}" sibTransId="{7FF87CFD-3868-45BB-9F92-E66AF2FA8AA8}"/>
    <dgm:cxn modelId="{E448E0D2-F339-418D-A6C6-F9AD7A501B94}" srcId="{1F334379-7937-4B89-BB2F-FC0BBB0B31A2}" destId="{05A453AF-D7A1-4D52-B29B-5C7C4E2B784E}" srcOrd="0" destOrd="0" parTransId="{E58A6238-B11B-4A42-A799-4028C9DF84F4}" sibTransId="{3DA38B62-E1ED-4CFC-95F0-90026452526B}"/>
    <dgm:cxn modelId="{B07F95B7-0D9F-4DF5-BAE0-6208231A7C34}" type="presOf" srcId="{05A453AF-D7A1-4D52-B29B-5C7C4E2B784E}" destId="{EE1F3CE9-E0F7-4876-8D9A-BE790BAAB670}" srcOrd="0" destOrd="0" presId="urn:microsoft.com/office/officeart/2005/8/layout/hierarchy4"/>
    <dgm:cxn modelId="{E07AE0C1-C1BD-4A2E-AE72-22C74F125E9A}" type="presParOf" srcId="{5AB23B4F-1B42-458D-8B77-199F4B6E78AB}" destId="{4E2B3127-49B3-4DE3-85A4-2EA8F9BE1411}" srcOrd="0" destOrd="0" presId="urn:microsoft.com/office/officeart/2005/8/layout/hierarchy4"/>
    <dgm:cxn modelId="{4B3A46CF-C067-4509-9325-34233DF25551}" type="presParOf" srcId="{4E2B3127-49B3-4DE3-85A4-2EA8F9BE1411}" destId="{3B1DEA31-75DA-46DD-81CF-D4EF9A9F34EC}" srcOrd="0" destOrd="0" presId="urn:microsoft.com/office/officeart/2005/8/layout/hierarchy4"/>
    <dgm:cxn modelId="{33CF5A5D-335F-439B-B72B-E8F412617F00}" type="presParOf" srcId="{4E2B3127-49B3-4DE3-85A4-2EA8F9BE1411}" destId="{2D7B03D6-2F3D-4B9F-A2C6-0E7B8C5D9435}" srcOrd="1" destOrd="0" presId="urn:microsoft.com/office/officeart/2005/8/layout/hierarchy4"/>
    <dgm:cxn modelId="{F4D85526-A56A-4E7F-B9EE-F6AA72CAF9FB}" type="presParOf" srcId="{4E2B3127-49B3-4DE3-85A4-2EA8F9BE1411}" destId="{C89929E4-BB48-404C-A35D-E49F46D62AA7}" srcOrd="2" destOrd="0" presId="urn:microsoft.com/office/officeart/2005/8/layout/hierarchy4"/>
    <dgm:cxn modelId="{2C9F5EEA-1CA0-4867-A1FC-08A1958F4DE4}" type="presParOf" srcId="{C89929E4-BB48-404C-A35D-E49F46D62AA7}" destId="{0376A61D-BF2E-45A6-BD2B-203F5807BC78}" srcOrd="0" destOrd="0" presId="urn:microsoft.com/office/officeart/2005/8/layout/hierarchy4"/>
    <dgm:cxn modelId="{B4763F1E-0A4F-49CF-9F78-9FB0674FB57D}" type="presParOf" srcId="{0376A61D-BF2E-45A6-BD2B-203F5807BC78}" destId="{EE1F3CE9-E0F7-4876-8D9A-BE790BAAB670}" srcOrd="0" destOrd="0" presId="urn:microsoft.com/office/officeart/2005/8/layout/hierarchy4"/>
    <dgm:cxn modelId="{205DFA35-2016-44EC-87E6-A3B402FF59D8}" type="presParOf" srcId="{0376A61D-BF2E-45A6-BD2B-203F5807BC78}" destId="{45770706-BDD7-4739-9F13-1F55FAE3B7BD}" srcOrd="1" destOrd="0" presId="urn:microsoft.com/office/officeart/2005/8/layout/hierarchy4"/>
    <dgm:cxn modelId="{F68E3945-F459-4C80-A26C-19E2FEE59F58}" type="presParOf" srcId="{0376A61D-BF2E-45A6-BD2B-203F5807BC78}" destId="{F2F91196-26CC-4BBA-B7A7-956F1DDB29C8}" srcOrd="2" destOrd="0" presId="urn:microsoft.com/office/officeart/2005/8/layout/hierarchy4"/>
    <dgm:cxn modelId="{4EBD5FEC-43D7-45D4-BEC3-9EE329E7A355}" type="presParOf" srcId="{F2F91196-26CC-4BBA-B7A7-956F1DDB29C8}" destId="{E278372E-85C6-4CA2-A902-710DC7D2611C}" srcOrd="0" destOrd="0" presId="urn:microsoft.com/office/officeart/2005/8/layout/hierarchy4"/>
    <dgm:cxn modelId="{645A8D5E-C189-4FE4-9A15-A91645AB6F0C}" type="presParOf" srcId="{E278372E-85C6-4CA2-A902-710DC7D2611C}" destId="{20659C2A-5FFB-40C9-BDFA-7680396FA56A}" srcOrd="0" destOrd="0" presId="urn:microsoft.com/office/officeart/2005/8/layout/hierarchy4"/>
    <dgm:cxn modelId="{FFBF6525-FCDB-43DC-9341-C7CBA1270884}" type="presParOf" srcId="{E278372E-85C6-4CA2-A902-710DC7D2611C}" destId="{4AA22CEB-D58E-4A28-8068-8A55B6BCC3F1}" srcOrd="1" destOrd="0" presId="urn:microsoft.com/office/officeart/2005/8/layout/hierarchy4"/>
    <dgm:cxn modelId="{07471AED-1514-4D66-80A7-E9F7601F1B27}" type="presParOf" srcId="{C89929E4-BB48-404C-A35D-E49F46D62AA7}" destId="{10772FBD-20BA-479E-813C-69E9C3BB0F01}" srcOrd="1" destOrd="0" presId="urn:microsoft.com/office/officeart/2005/8/layout/hierarchy4"/>
    <dgm:cxn modelId="{0F720DA2-8FC5-4F2A-9744-708765513E42}" type="presParOf" srcId="{C89929E4-BB48-404C-A35D-E49F46D62AA7}" destId="{25CB9459-3681-4E9C-9F83-617B5E841B39}" srcOrd="2" destOrd="0" presId="urn:microsoft.com/office/officeart/2005/8/layout/hierarchy4"/>
    <dgm:cxn modelId="{8EBFDF16-FA7A-40BE-9E85-5F123D49F296}" type="presParOf" srcId="{25CB9459-3681-4E9C-9F83-617B5E841B39}" destId="{24FB3E9A-D806-4876-A3D4-D061F30CD51F}" srcOrd="0" destOrd="0" presId="urn:microsoft.com/office/officeart/2005/8/layout/hierarchy4"/>
    <dgm:cxn modelId="{BA82F8A0-4A52-4959-AD49-62D6F89D2C46}" type="presParOf" srcId="{25CB9459-3681-4E9C-9F83-617B5E841B39}" destId="{EF88385D-705A-4667-8DD5-BA887AFBD7D0}" srcOrd="1" destOrd="0" presId="urn:microsoft.com/office/officeart/2005/8/layout/hierarchy4"/>
    <dgm:cxn modelId="{87346077-FE7B-4D9A-A400-3890638E811E}" type="presParOf" srcId="{25CB9459-3681-4E9C-9F83-617B5E841B39}" destId="{C5BBF1E8-07A6-4E4A-BD08-C3A2E9BC6C22}" srcOrd="2" destOrd="0" presId="urn:microsoft.com/office/officeart/2005/8/layout/hierarchy4"/>
    <dgm:cxn modelId="{7A277A6C-9DB2-4D58-B006-950EB887D556}" type="presParOf" srcId="{C5BBF1E8-07A6-4E4A-BD08-C3A2E9BC6C22}" destId="{D6B142BE-3608-451C-B015-75A0B5882416}" srcOrd="0" destOrd="0" presId="urn:microsoft.com/office/officeart/2005/8/layout/hierarchy4"/>
    <dgm:cxn modelId="{193DC9C1-E1A7-4315-A26C-167C687D580B}" type="presParOf" srcId="{D6B142BE-3608-451C-B015-75A0B5882416}" destId="{BEAF1CB7-75A1-4022-8521-AA9E287F25A6}" srcOrd="0" destOrd="0" presId="urn:microsoft.com/office/officeart/2005/8/layout/hierarchy4"/>
    <dgm:cxn modelId="{9569F1DE-6DB6-4ADA-8C9B-14D5935ADD1B}" type="presParOf" srcId="{D6B142BE-3608-451C-B015-75A0B5882416}" destId="{C22D34EE-F47D-47F7-8540-7A68EC12BAA8}" srcOrd="1" destOrd="0" presId="urn:microsoft.com/office/officeart/2005/8/layout/hierarchy4"/>
    <dgm:cxn modelId="{FD5052B0-2296-44E1-916E-DE09A361B58C}" type="presParOf" srcId="{C89929E4-BB48-404C-A35D-E49F46D62AA7}" destId="{95E874A1-671A-44BC-A21E-013F3AC002A0}" srcOrd="3" destOrd="0" presId="urn:microsoft.com/office/officeart/2005/8/layout/hierarchy4"/>
    <dgm:cxn modelId="{8CAFD3B2-EE76-4A3B-A4F8-E04093498BF7}" type="presParOf" srcId="{C89929E4-BB48-404C-A35D-E49F46D62AA7}" destId="{2C95A3B7-23F3-430F-BAA3-EF7F0C412C53}" srcOrd="4" destOrd="0" presId="urn:microsoft.com/office/officeart/2005/8/layout/hierarchy4"/>
    <dgm:cxn modelId="{309528CD-F4FF-47E1-A808-385B8F036E7D}" type="presParOf" srcId="{2C95A3B7-23F3-430F-BAA3-EF7F0C412C53}" destId="{CF2C839A-8715-483F-A218-8512FB52A8D5}" srcOrd="0" destOrd="0" presId="urn:microsoft.com/office/officeart/2005/8/layout/hierarchy4"/>
    <dgm:cxn modelId="{98FC49CE-6B17-4A40-A230-1CDA3CF2B9C2}" type="presParOf" srcId="{2C95A3B7-23F3-430F-BAA3-EF7F0C412C53}" destId="{A4210DAA-43F9-4285-BABE-E4C2AD4E9E98}" srcOrd="1" destOrd="0" presId="urn:microsoft.com/office/officeart/2005/8/layout/hierarchy4"/>
    <dgm:cxn modelId="{46E8638B-9E8E-46FD-94B8-06859A91A5E3}" type="presParOf" srcId="{2C95A3B7-23F3-430F-BAA3-EF7F0C412C53}" destId="{94E8119E-1C9F-4593-8480-A4378A694C89}" srcOrd="2" destOrd="0" presId="urn:microsoft.com/office/officeart/2005/8/layout/hierarchy4"/>
    <dgm:cxn modelId="{8E9090DE-415A-469A-A2DE-B76B96A986F4}" type="presParOf" srcId="{94E8119E-1C9F-4593-8480-A4378A694C89}" destId="{1B3199D0-65A8-4ECD-A035-B9711C5EE108}" srcOrd="0" destOrd="0" presId="urn:microsoft.com/office/officeart/2005/8/layout/hierarchy4"/>
    <dgm:cxn modelId="{A238F5D6-12A2-4C4A-B063-CC3E8A47361D}" type="presParOf" srcId="{1B3199D0-65A8-4ECD-A035-B9711C5EE108}" destId="{F74DB25F-C5B9-4ECC-BEA0-7A40D0894FBD}" srcOrd="0" destOrd="0" presId="urn:microsoft.com/office/officeart/2005/8/layout/hierarchy4"/>
    <dgm:cxn modelId="{4E62E275-6380-4B28-971D-62492F956D20}" type="presParOf" srcId="{1B3199D0-65A8-4ECD-A035-B9711C5EE108}" destId="{AA01F204-B853-477C-81AD-9409BAD06774}" srcOrd="1" destOrd="0" presId="urn:microsoft.com/office/officeart/2005/8/layout/hierarchy4"/>
    <dgm:cxn modelId="{9E928ECF-ADC7-420E-993D-54A2A612FA21}" type="presParOf" srcId="{94E8119E-1C9F-4593-8480-A4378A694C89}" destId="{89AC90FB-1E61-48DC-BBF8-4D9134E6B1D9}" srcOrd="1" destOrd="0" presId="urn:microsoft.com/office/officeart/2005/8/layout/hierarchy4"/>
    <dgm:cxn modelId="{A052542B-0178-4E5D-87C6-68E08758157A}" type="presParOf" srcId="{94E8119E-1C9F-4593-8480-A4378A694C89}" destId="{12BBCD29-48DB-48BE-9173-B0BD0F69F0E4}" srcOrd="2" destOrd="0" presId="urn:microsoft.com/office/officeart/2005/8/layout/hierarchy4"/>
    <dgm:cxn modelId="{7CE95ADB-AB2C-428D-BE6E-17CFC4A9E083}" type="presParOf" srcId="{12BBCD29-48DB-48BE-9173-B0BD0F69F0E4}" destId="{07209D34-2C47-4767-88E6-94E4C95F3FD0}" srcOrd="0" destOrd="0" presId="urn:microsoft.com/office/officeart/2005/8/layout/hierarchy4"/>
    <dgm:cxn modelId="{09A930BC-0925-4A99-93FF-7FE3D47A208F}" type="presParOf" srcId="{12BBCD29-48DB-48BE-9173-B0BD0F69F0E4}" destId="{7EB908D1-6D98-41A0-A0AD-0DC0CA85AE1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DB3F740-A0EE-43D9-9456-0A460A1CF4F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6551EE-E784-4DE7-BABB-9AE25E05AC57}">
      <dgm:prSet phldrT="[Text]"/>
      <dgm:spPr/>
      <dgm:t>
        <a:bodyPr/>
        <a:lstStyle/>
        <a:p>
          <a:r>
            <a:rPr lang="en-US" dirty="0" smtClean="0"/>
            <a:t>+ ASEAN FT Partners</a:t>
          </a:r>
          <a:endParaRPr lang="en-US" dirty="0"/>
        </a:p>
      </dgm:t>
    </dgm:pt>
    <dgm:pt modelId="{638C0F28-D788-4932-B67B-7E05B49B5BA8}" type="parTrans" cxnId="{070F6A27-81D8-40AA-B573-C11EB7331057}">
      <dgm:prSet/>
      <dgm:spPr/>
      <dgm:t>
        <a:bodyPr/>
        <a:lstStyle/>
        <a:p>
          <a:endParaRPr lang="en-US"/>
        </a:p>
      </dgm:t>
    </dgm:pt>
    <dgm:pt modelId="{999C2868-111E-4AE2-919A-FB5557A80712}" type="sibTrans" cxnId="{070F6A27-81D8-40AA-B573-C11EB7331057}">
      <dgm:prSet/>
      <dgm:spPr/>
      <dgm:t>
        <a:bodyPr/>
        <a:lstStyle/>
        <a:p>
          <a:endParaRPr lang="en-US"/>
        </a:p>
      </dgm:t>
    </dgm:pt>
    <dgm:pt modelId="{FEC9B8DE-F306-4397-9D1D-59D06E08F68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China, India</a:t>
          </a:r>
          <a:endParaRPr lang="en-US" dirty="0"/>
        </a:p>
      </dgm:t>
    </dgm:pt>
    <dgm:pt modelId="{BEED09E0-4DE1-49BF-A421-C6920E1D0BD9}" type="parTrans" cxnId="{1F3E6C62-19B7-4C03-B3B9-1594B656D3DF}">
      <dgm:prSet/>
      <dgm:spPr/>
      <dgm:t>
        <a:bodyPr/>
        <a:lstStyle/>
        <a:p>
          <a:endParaRPr lang="en-US"/>
        </a:p>
      </dgm:t>
    </dgm:pt>
    <dgm:pt modelId="{4D406334-524F-479A-B223-9BECB091CFA6}" type="sibTrans" cxnId="{1F3E6C62-19B7-4C03-B3B9-1594B656D3DF}">
      <dgm:prSet/>
      <dgm:spPr/>
      <dgm:t>
        <a:bodyPr/>
        <a:lstStyle/>
        <a:p>
          <a:endParaRPr lang="en-US"/>
        </a:p>
      </dgm:t>
    </dgm:pt>
    <dgm:pt modelId="{6EE21A82-E7DD-44D4-9A45-FC71F6CCB5A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Jap, Korea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8BEDF13-EB26-42B8-9FAB-E98414F39C47}" type="parTrans" cxnId="{6E969260-2883-48D2-9E2F-A1E0107FC0DE}">
      <dgm:prSet/>
      <dgm:spPr/>
      <dgm:t>
        <a:bodyPr/>
        <a:lstStyle/>
        <a:p>
          <a:endParaRPr lang="en-US"/>
        </a:p>
      </dgm:t>
    </dgm:pt>
    <dgm:pt modelId="{03B8D40D-FC12-4D4A-8AD8-82E127F683A3}" type="sibTrans" cxnId="{6E969260-2883-48D2-9E2F-A1E0107FC0DE}">
      <dgm:prSet/>
      <dgm:spPr/>
      <dgm:t>
        <a:bodyPr/>
        <a:lstStyle/>
        <a:p>
          <a:endParaRPr lang="en-US"/>
        </a:p>
      </dgm:t>
    </dgm:pt>
    <dgm:pt modelId="{C1D358FE-A95D-47B5-B337-E181BA0BBB8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Aus., NZ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29C59DB-C474-4185-B2EE-A0554A1A5E90}" type="parTrans" cxnId="{FB3676B0-D27D-40D6-967F-C6570A7133BA}">
      <dgm:prSet/>
      <dgm:spPr/>
      <dgm:t>
        <a:bodyPr/>
        <a:lstStyle/>
        <a:p>
          <a:endParaRPr lang="en-US"/>
        </a:p>
      </dgm:t>
    </dgm:pt>
    <dgm:pt modelId="{01316C93-56A5-41D1-A8C7-A1E2274034E7}" type="sibTrans" cxnId="{FB3676B0-D27D-40D6-967F-C6570A7133BA}">
      <dgm:prSet/>
      <dgm:spPr/>
      <dgm:t>
        <a:bodyPr/>
        <a:lstStyle/>
        <a:p>
          <a:endParaRPr lang="en-US"/>
        </a:p>
      </dgm:t>
    </dgm:pt>
    <dgm:pt modelId="{06A11074-6925-46AA-9255-E4F0C50593F8}">
      <dgm:prSet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= Regional Comprehensive Economic Partnership (RCEP)</a:t>
          </a:r>
        </a:p>
        <a:p>
          <a:r>
            <a:rPr lang="en-US" sz="2800" dirty="0" smtClean="0">
              <a:latin typeface="Franklin Gothic Medium Cond" panose="020B0606030402020204" pitchFamily="34" charset="0"/>
            </a:rPr>
            <a:t>Multi-lateral FTA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C58AEBCB-69B6-45AA-9694-E9066C44CBDA}" type="parTrans" cxnId="{F6E615F9-209B-46DC-A346-83509571CA93}">
      <dgm:prSet/>
      <dgm:spPr/>
      <dgm:t>
        <a:bodyPr/>
        <a:lstStyle/>
        <a:p>
          <a:endParaRPr lang="en-US"/>
        </a:p>
      </dgm:t>
    </dgm:pt>
    <dgm:pt modelId="{9FF6006A-9BE2-4889-B14F-752588B4F42E}" type="sibTrans" cxnId="{F6E615F9-209B-46DC-A346-83509571CA93}">
      <dgm:prSet/>
      <dgm:spPr/>
      <dgm:t>
        <a:bodyPr/>
        <a:lstStyle/>
        <a:p>
          <a:endParaRPr lang="en-US"/>
        </a:p>
      </dgm:t>
    </dgm:pt>
    <dgm:pt modelId="{E4ED255A-1B11-4CFC-B2C1-8C0D19205E00}" type="pres">
      <dgm:prSet presAssocID="{EDB3F740-A0EE-43D9-9456-0A460A1CF4F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5CFCB6-E0DA-4FF2-B69D-0E53756053EA}" type="pres">
      <dgm:prSet presAssocID="{9F6551EE-E784-4DE7-BABB-9AE25E05AC5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5645B-442E-4152-ABED-D4B14A621244}" type="pres">
      <dgm:prSet presAssocID="{999C2868-111E-4AE2-919A-FB5557A80712}" presName="sibTrans" presStyleCnt="0"/>
      <dgm:spPr/>
    </dgm:pt>
    <dgm:pt modelId="{C84B4934-37D6-42F4-9D55-A847210B2735}" type="pres">
      <dgm:prSet presAssocID="{06A11074-6925-46AA-9255-E4F0C50593F8}" presName="node" presStyleLbl="node1" presStyleIdx="1" presStyleCnt="2" custScaleY="120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142411-A9A4-4CA6-BFC1-DAF7CB350698}" type="presOf" srcId="{6EE21A82-E7DD-44D4-9A45-FC71F6CCB5AB}" destId="{0A5CFCB6-E0DA-4FF2-B69D-0E53756053EA}" srcOrd="0" destOrd="2" presId="urn:microsoft.com/office/officeart/2005/8/layout/default"/>
    <dgm:cxn modelId="{79085F22-A1DC-4230-ADE8-662DA25974DA}" type="presOf" srcId="{06A11074-6925-46AA-9255-E4F0C50593F8}" destId="{C84B4934-37D6-42F4-9D55-A847210B2735}" srcOrd="0" destOrd="0" presId="urn:microsoft.com/office/officeart/2005/8/layout/default"/>
    <dgm:cxn modelId="{1D609869-7B56-4EF0-BE91-5D4B7AEEEEAE}" type="presOf" srcId="{EDB3F740-A0EE-43D9-9456-0A460A1CF4F2}" destId="{E4ED255A-1B11-4CFC-B2C1-8C0D19205E00}" srcOrd="0" destOrd="0" presId="urn:microsoft.com/office/officeart/2005/8/layout/default"/>
    <dgm:cxn modelId="{6E969260-2883-48D2-9E2F-A1E0107FC0DE}" srcId="{9F6551EE-E784-4DE7-BABB-9AE25E05AC57}" destId="{6EE21A82-E7DD-44D4-9A45-FC71F6CCB5AB}" srcOrd="1" destOrd="0" parTransId="{28BEDF13-EB26-42B8-9FAB-E98414F39C47}" sibTransId="{03B8D40D-FC12-4D4A-8AD8-82E127F683A3}"/>
    <dgm:cxn modelId="{16C9F7D9-C6DD-4786-9389-C55CAA77D99A}" type="presOf" srcId="{FEC9B8DE-F306-4397-9D1D-59D06E08F68D}" destId="{0A5CFCB6-E0DA-4FF2-B69D-0E53756053EA}" srcOrd="0" destOrd="1" presId="urn:microsoft.com/office/officeart/2005/8/layout/default"/>
    <dgm:cxn modelId="{FB3676B0-D27D-40D6-967F-C6570A7133BA}" srcId="{9F6551EE-E784-4DE7-BABB-9AE25E05AC57}" destId="{C1D358FE-A95D-47B5-B337-E181BA0BBB88}" srcOrd="2" destOrd="0" parTransId="{429C59DB-C474-4185-B2EE-A0554A1A5E90}" sibTransId="{01316C93-56A5-41D1-A8C7-A1E2274034E7}"/>
    <dgm:cxn modelId="{1F3E6C62-19B7-4C03-B3B9-1594B656D3DF}" srcId="{9F6551EE-E784-4DE7-BABB-9AE25E05AC57}" destId="{FEC9B8DE-F306-4397-9D1D-59D06E08F68D}" srcOrd="0" destOrd="0" parTransId="{BEED09E0-4DE1-49BF-A421-C6920E1D0BD9}" sibTransId="{4D406334-524F-479A-B223-9BECB091CFA6}"/>
    <dgm:cxn modelId="{842DAD69-5BDC-470B-82FF-317F2C8FCD03}" type="presOf" srcId="{C1D358FE-A95D-47B5-B337-E181BA0BBB88}" destId="{0A5CFCB6-E0DA-4FF2-B69D-0E53756053EA}" srcOrd="0" destOrd="3" presId="urn:microsoft.com/office/officeart/2005/8/layout/default"/>
    <dgm:cxn modelId="{CA28152E-1795-4FA2-B4B3-E4CF1F78C21E}" type="presOf" srcId="{9F6551EE-E784-4DE7-BABB-9AE25E05AC57}" destId="{0A5CFCB6-E0DA-4FF2-B69D-0E53756053EA}" srcOrd="0" destOrd="0" presId="urn:microsoft.com/office/officeart/2005/8/layout/default"/>
    <dgm:cxn modelId="{070F6A27-81D8-40AA-B573-C11EB7331057}" srcId="{EDB3F740-A0EE-43D9-9456-0A460A1CF4F2}" destId="{9F6551EE-E784-4DE7-BABB-9AE25E05AC57}" srcOrd="0" destOrd="0" parTransId="{638C0F28-D788-4932-B67B-7E05B49B5BA8}" sibTransId="{999C2868-111E-4AE2-919A-FB5557A80712}"/>
    <dgm:cxn modelId="{F6E615F9-209B-46DC-A346-83509571CA93}" srcId="{EDB3F740-A0EE-43D9-9456-0A460A1CF4F2}" destId="{06A11074-6925-46AA-9255-E4F0C50593F8}" srcOrd="1" destOrd="0" parTransId="{C58AEBCB-69B6-45AA-9694-E9066C44CBDA}" sibTransId="{9FF6006A-9BE2-4889-B14F-752588B4F42E}"/>
    <dgm:cxn modelId="{62E554EB-600E-4A99-B8EA-F199E934649D}" type="presParOf" srcId="{E4ED255A-1B11-4CFC-B2C1-8C0D19205E00}" destId="{0A5CFCB6-E0DA-4FF2-B69D-0E53756053EA}" srcOrd="0" destOrd="0" presId="urn:microsoft.com/office/officeart/2005/8/layout/default"/>
    <dgm:cxn modelId="{C6F3FBF1-8ADA-4859-8541-76162F27DD69}" type="presParOf" srcId="{E4ED255A-1B11-4CFC-B2C1-8C0D19205E00}" destId="{0465645B-442E-4152-ABED-D4B14A621244}" srcOrd="1" destOrd="0" presId="urn:microsoft.com/office/officeart/2005/8/layout/default"/>
    <dgm:cxn modelId="{143770CC-65FE-48FC-B43C-E532C864CF28}" type="presParOf" srcId="{E4ED255A-1B11-4CFC-B2C1-8C0D19205E00}" destId="{C84B4934-37D6-42F4-9D55-A847210B273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045462E-BAE1-4B4D-AFD0-9615D616DF5B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30678C-8254-41A7-B37D-E35448BF1729}">
      <dgm:prSet phldrT="[Text]"/>
      <dgm:spPr/>
      <dgm:t>
        <a:bodyPr/>
        <a:lstStyle/>
        <a:p>
          <a:r>
            <a:rPr lang="en-US" dirty="0" smtClean="0"/>
            <a:t>India ASEAN FTAs</a:t>
          </a:r>
          <a:endParaRPr lang="en-US" dirty="0"/>
        </a:p>
      </dgm:t>
    </dgm:pt>
    <dgm:pt modelId="{061DE130-3885-4747-9D7F-006DE982AD1C}" type="parTrans" cxnId="{C8CFF23A-6F7F-44E6-85E6-ABA31D5967B8}">
      <dgm:prSet/>
      <dgm:spPr/>
      <dgm:t>
        <a:bodyPr/>
        <a:lstStyle/>
        <a:p>
          <a:endParaRPr lang="en-US"/>
        </a:p>
      </dgm:t>
    </dgm:pt>
    <dgm:pt modelId="{B9736FDB-74E5-4E77-88F5-2A8C3A5A9833}" type="sibTrans" cxnId="{C8CFF23A-6F7F-44E6-85E6-ABA31D5967B8}">
      <dgm:prSet/>
      <dgm:spPr/>
      <dgm:t>
        <a:bodyPr/>
        <a:lstStyle/>
        <a:p>
          <a:endParaRPr lang="en-US"/>
        </a:p>
      </dgm:t>
    </dgm:pt>
    <dgm:pt modelId="{8CED40AD-A34E-4079-9977-CD6878D0A214}">
      <dgm:prSet phldrT="[Text]"/>
      <dgm:spPr/>
      <dgm:t>
        <a:bodyPr/>
        <a:lstStyle/>
        <a:p>
          <a:r>
            <a:rPr lang="en-US" dirty="0" smtClean="0"/>
            <a:t>In Goods (2009)</a:t>
          </a:r>
          <a:endParaRPr lang="en-US" dirty="0"/>
        </a:p>
      </dgm:t>
    </dgm:pt>
    <dgm:pt modelId="{9BC2C1B6-AB95-47C8-9D1C-060C42E6763B}" type="parTrans" cxnId="{D8A586A4-9E0E-40DC-972B-26C52F45BB4F}">
      <dgm:prSet/>
      <dgm:spPr/>
      <dgm:t>
        <a:bodyPr/>
        <a:lstStyle/>
        <a:p>
          <a:endParaRPr lang="en-US"/>
        </a:p>
      </dgm:t>
    </dgm:pt>
    <dgm:pt modelId="{5B95B2CC-6C2D-4E2C-963E-0DD555F1F06B}" type="sibTrans" cxnId="{D8A586A4-9E0E-40DC-972B-26C52F45BB4F}">
      <dgm:prSet/>
      <dgm:spPr/>
      <dgm:t>
        <a:bodyPr/>
        <a:lstStyle/>
        <a:p>
          <a:endParaRPr lang="en-US"/>
        </a:p>
      </dgm:t>
    </dgm:pt>
    <dgm:pt modelId="{356D250C-77E8-4E9F-AC80-38F0BE83CD76}">
      <dgm:prSet phldrT="[Text]"/>
      <dgm:spPr/>
      <dgm:t>
        <a:bodyPr/>
        <a:lstStyle/>
        <a:p>
          <a:r>
            <a:rPr lang="en-US" dirty="0" smtClean="0"/>
            <a:t>In Services &amp; Investment (2015): 8+1 Indonesia + 1 Philippines</a:t>
          </a:r>
          <a:endParaRPr lang="en-US" dirty="0"/>
        </a:p>
      </dgm:t>
    </dgm:pt>
    <dgm:pt modelId="{CCE097DF-9D48-4CEB-BD52-1CAE84356AE2}" type="parTrans" cxnId="{8D5DD3BE-C0BA-489E-BEDD-3B71319BB9B0}">
      <dgm:prSet/>
      <dgm:spPr/>
      <dgm:t>
        <a:bodyPr/>
        <a:lstStyle/>
        <a:p>
          <a:endParaRPr lang="en-US"/>
        </a:p>
      </dgm:t>
    </dgm:pt>
    <dgm:pt modelId="{CDB6592B-BC43-47AB-90EA-BF03B856C2A8}" type="sibTrans" cxnId="{8D5DD3BE-C0BA-489E-BEDD-3B71319BB9B0}">
      <dgm:prSet/>
      <dgm:spPr/>
      <dgm:t>
        <a:bodyPr/>
        <a:lstStyle/>
        <a:p>
          <a:endParaRPr lang="en-US"/>
        </a:p>
      </dgm:t>
    </dgm:pt>
    <dgm:pt modelId="{69D229F3-F362-4975-80A8-46E459B14677}" type="pres">
      <dgm:prSet presAssocID="{C045462E-BAE1-4B4D-AFD0-9615D616DF5B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D777BC-6ED3-416D-824C-19B50301579C}" type="pres">
      <dgm:prSet presAssocID="{1030678C-8254-41A7-B37D-E35448BF1729}" presName="roof" presStyleLbl="dkBgShp" presStyleIdx="0" presStyleCnt="2"/>
      <dgm:spPr/>
      <dgm:t>
        <a:bodyPr/>
        <a:lstStyle/>
        <a:p>
          <a:endParaRPr lang="en-US"/>
        </a:p>
      </dgm:t>
    </dgm:pt>
    <dgm:pt modelId="{CD671F32-2FDC-40D6-AA5D-EEE9A72446D0}" type="pres">
      <dgm:prSet presAssocID="{1030678C-8254-41A7-B37D-E35448BF1729}" presName="pillars" presStyleCnt="0"/>
      <dgm:spPr/>
    </dgm:pt>
    <dgm:pt modelId="{5093895B-B400-49F3-AD64-F7BBCBDC9258}" type="pres">
      <dgm:prSet presAssocID="{1030678C-8254-41A7-B37D-E35448BF1729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27B41-1589-4D21-B210-BECDC4ECDC1E}" type="pres">
      <dgm:prSet presAssocID="{356D250C-77E8-4E9F-AC80-38F0BE83CD76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57F54-D45C-4359-9810-D2DF13E697F7}" type="pres">
      <dgm:prSet presAssocID="{1030678C-8254-41A7-B37D-E35448BF1729}" presName="base" presStyleLbl="dkBgShp" presStyleIdx="1" presStyleCnt="2"/>
      <dgm:spPr/>
    </dgm:pt>
  </dgm:ptLst>
  <dgm:cxnLst>
    <dgm:cxn modelId="{E8293816-9AB2-49AD-89DF-DF79C7E76AAE}" type="presOf" srcId="{1030678C-8254-41A7-B37D-E35448BF1729}" destId="{22D777BC-6ED3-416D-824C-19B50301579C}" srcOrd="0" destOrd="0" presId="urn:microsoft.com/office/officeart/2005/8/layout/hList3"/>
    <dgm:cxn modelId="{D8A586A4-9E0E-40DC-972B-26C52F45BB4F}" srcId="{1030678C-8254-41A7-B37D-E35448BF1729}" destId="{8CED40AD-A34E-4079-9977-CD6878D0A214}" srcOrd="0" destOrd="0" parTransId="{9BC2C1B6-AB95-47C8-9D1C-060C42E6763B}" sibTransId="{5B95B2CC-6C2D-4E2C-963E-0DD555F1F06B}"/>
    <dgm:cxn modelId="{C8CFF23A-6F7F-44E6-85E6-ABA31D5967B8}" srcId="{C045462E-BAE1-4B4D-AFD0-9615D616DF5B}" destId="{1030678C-8254-41A7-B37D-E35448BF1729}" srcOrd="0" destOrd="0" parTransId="{061DE130-3885-4747-9D7F-006DE982AD1C}" sibTransId="{B9736FDB-74E5-4E77-88F5-2A8C3A5A9833}"/>
    <dgm:cxn modelId="{8D5DD3BE-C0BA-489E-BEDD-3B71319BB9B0}" srcId="{1030678C-8254-41A7-B37D-E35448BF1729}" destId="{356D250C-77E8-4E9F-AC80-38F0BE83CD76}" srcOrd="1" destOrd="0" parTransId="{CCE097DF-9D48-4CEB-BD52-1CAE84356AE2}" sibTransId="{CDB6592B-BC43-47AB-90EA-BF03B856C2A8}"/>
    <dgm:cxn modelId="{24F0A1B5-7BAF-4D26-8BED-8A0854DD7713}" type="presOf" srcId="{356D250C-77E8-4E9F-AC80-38F0BE83CD76}" destId="{53C27B41-1589-4D21-B210-BECDC4ECDC1E}" srcOrd="0" destOrd="0" presId="urn:microsoft.com/office/officeart/2005/8/layout/hList3"/>
    <dgm:cxn modelId="{299DE67A-4F63-4974-B4BF-DB176B52EDBC}" type="presOf" srcId="{8CED40AD-A34E-4079-9977-CD6878D0A214}" destId="{5093895B-B400-49F3-AD64-F7BBCBDC9258}" srcOrd="0" destOrd="0" presId="urn:microsoft.com/office/officeart/2005/8/layout/hList3"/>
    <dgm:cxn modelId="{96973F78-2D8E-40DB-85BB-E390CD4886C5}" type="presOf" srcId="{C045462E-BAE1-4B4D-AFD0-9615D616DF5B}" destId="{69D229F3-F362-4975-80A8-46E459B14677}" srcOrd="0" destOrd="0" presId="urn:microsoft.com/office/officeart/2005/8/layout/hList3"/>
    <dgm:cxn modelId="{8BEF84F6-3F06-4E59-8DD7-D1CD9D6FAE6D}" type="presParOf" srcId="{69D229F3-F362-4975-80A8-46E459B14677}" destId="{22D777BC-6ED3-416D-824C-19B50301579C}" srcOrd="0" destOrd="0" presId="urn:microsoft.com/office/officeart/2005/8/layout/hList3"/>
    <dgm:cxn modelId="{7F8B91F8-AF34-4F88-9387-F625E422A8BE}" type="presParOf" srcId="{69D229F3-F362-4975-80A8-46E459B14677}" destId="{CD671F32-2FDC-40D6-AA5D-EEE9A72446D0}" srcOrd="1" destOrd="0" presId="urn:microsoft.com/office/officeart/2005/8/layout/hList3"/>
    <dgm:cxn modelId="{9E56179D-28A0-42EF-9451-2D1226D943F8}" type="presParOf" srcId="{CD671F32-2FDC-40D6-AA5D-EEE9A72446D0}" destId="{5093895B-B400-49F3-AD64-F7BBCBDC9258}" srcOrd="0" destOrd="0" presId="urn:microsoft.com/office/officeart/2005/8/layout/hList3"/>
    <dgm:cxn modelId="{7493DDA8-4A84-4291-A7AB-128D7369B8D0}" type="presParOf" srcId="{CD671F32-2FDC-40D6-AA5D-EEE9A72446D0}" destId="{53C27B41-1589-4D21-B210-BECDC4ECDC1E}" srcOrd="1" destOrd="0" presId="urn:microsoft.com/office/officeart/2005/8/layout/hList3"/>
    <dgm:cxn modelId="{D50650AC-714F-4C24-9DFF-19497846C8CA}" type="presParOf" srcId="{69D229F3-F362-4975-80A8-46E459B14677}" destId="{9B957F54-D45C-4359-9810-D2DF13E697F7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3.BoP &amp; intl. Trade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E39C362-DC73-4923-B06F-526B410432F1}" type="doc">
      <dgm:prSet loTypeId="urn:microsoft.com/office/officeart/2005/8/layout/architecture" loCatId="list" qsTypeId="urn:microsoft.com/office/officeart/2005/8/quickstyle/3d5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8D17623-7A21-439B-A510-39EF4A949E4F}">
      <dgm:prSet phldrT="[Text]"/>
      <dgm:spPr/>
      <dgm:t>
        <a:bodyPr/>
        <a:lstStyle/>
        <a:p>
          <a:r>
            <a:rPr lang="en-US" dirty="0" smtClean="0"/>
            <a:t>BES173: theory, current</a:t>
          </a:r>
          <a:endParaRPr lang="en-US" dirty="0"/>
        </a:p>
      </dgm:t>
    </dgm:pt>
    <dgm:pt modelId="{E25F1825-558C-4412-A99D-E30C4F13C565}" type="parTrans" cxnId="{51E7A100-41A7-45DD-993E-43580354481A}">
      <dgm:prSet/>
      <dgm:spPr/>
      <dgm:t>
        <a:bodyPr/>
        <a:lstStyle/>
        <a:p>
          <a:endParaRPr lang="en-US"/>
        </a:p>
      </dgm:t>
    </dgm:pt>
    <dgm:pt modelId="{F1A7C63B-A62A-43E3-9B2A-771D51CF8969}" type="sibTrans" cxnId="{51E7A100-41A7-45DD-993E-43580354481A}">
      <dgm:prSet/>
      <dgm:spPr/>
      <dgm:t>
        <a:bodyPr/>
        <a:lstStyle/>
        <a:p>
          <a:endParaRPr lang="en-US"/>
        </a:p>
      </dgm:t>
    </dgm:pt>
    <dgm:pt modelId="{5234D315-886D-4509-8C83-D2A69543BB3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 smtClean="0"/>
            <a:t>BoP</a:t>
          </a:r>
          <a:r>
            <a:rPr lang="en-US" dirty="0" smtClean="0"/>
            <a:t>-Current</a:t>
          </a:r>
          <a:endParaRPr lang="en-US" dirty="0"/>
        </a:p>
      </dgm:t>
    </dgm:pt>
    <dgm:pt modelId="{2A08527C-E2A3-4B38-AB86-9F3673C5F3C0}" type="parTrans" cxnId="{50A6658D-5CFC-4362-872B-97E4E085EFDD}">
      <dgm:prSet/>
      <dgm:spPr/>
      <dgm:t>
        <a:bodyPr/>
        <a:lstStyle/>
        <a:p>
          <a:endParaRPr lang="en-US"/>
        </a:p>
      </dgm:t>
    </dgm:pt>
    <dgm:pt modelId="{AC5CECDF-8D4D-4360-8722-833548154CFB}" type="sibTrans" cxnId="{50A6658D-5CFC-4362-872B-97E4E085EFDD}">
      <dgm:prSet/>
      <dgm:spPr/>
      <dgm:t>
        <a:bodyPr/>
        <a:lstStyle/>
        <a:p>
          <a:endParaRPr lang="en-US"/>
        </a:p>
      </dgm:t>
    </dgm:pt>
    <dgm:pt modelId="{C1035C39-A791-49CB-BA04-E2363AAA2315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 smtClean="0"/>
            <a:t>BoP</a:t>
          </a:r>
          <a:r>
            <a:rPr lang="en-US" dirty="0" smtClean="0"/>
            <a:t>-Capital</a:t>
          </a:r>
          <a:endParaRPr lang="en-US" dirty="0"/>
        </a:p>
      </dgm:t>
    </dgm:pt>
    <dgm:pt modelId="{1A9FFE3F-6320-4A5E-A0A0-2C165A19072E}" type="parTrans" cxnId="{B04433C9-6933-43F1-8A48-804B6211E2C6}">
      <dgm:prSet/>
      <dgm:spPr/>
      <dgm:t>
        <a:bodyPr/>
        <a:lstStyle/>
        <a:p>
          <a:endParaRPr lang="en-US"/>
        </a:p>
      </dgm:t>
    </dgm:pt>
    <dgm:pt modelId="{B5F50B03-D040-406B-9575-F413BAEE74CB}" type="sibTrans" cxnId="{B04433C9-6933-43F1-8A48-804B6211E2C6}">
      <dgm:prSet/>
      <dgm:spPr/>
      <dgm:t>
        <a:bodyPr/>
        <a:lstStyle/>
        <a:p>
          <a:endParaRPr lang="en-US"/>
        </a:p>
      </dgm:t>
    </dgm:pt>
    <dgm:pt modelId="{21978107-96A8-48E0-B109-27517659D47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Orgs</a:t>
          </a:r>
          <a:endParaRPr lang="en-US" dirty="0"/>
        </a:p>
      </dgm:t>
    </dgm:pt>
    <dgm:pt modelId="{1A5D4079-5927-4232-ADC2-66EDF1186C08}" type="parTrans" cxnId="{09E2AEC0-70CA-401E-A3CC-C3CA8A2E178F}">
      <dgm:prSet/>
      <dgm:spPr/>
      <dgm:t>
        <a:bodyPr/>
        <a:lstStyle/>
        <a:p>
          <a:endParaRPr lang="en-US"/>
        </a:p>
      </dgm:t>
    </dgm:pt>
    <dgm:pt modelId="{98FD8057-4185-4DF9-A428-5EB3E5730170}" type="sibTrans" cxnId="{09E2AEC0-70CA-401E-A3CC-C3CA8A2E178F}">
      <dgm:prSet/>
      <dgm:spPr/>
      <dgm:t>
        <a:bodyPr/>
        <a:lstStyle/>
        <a:p>
          <a:endParaRPr lang="en-US"/>
        </a:p>
      </dgm:t>
    </dgm:pt>
    <dgm:pt modelId="{923FF02F-DE1A-44B1-A1A9-310F3DD4ED9F}">
      <dgm:prSet phldrT="[Text]"/>
      <dgm:spPr/>
      <dgm:t>
        <a:bodyPr/>
        <a:lstStyle/>
        <a:p>
          <a:r>
            <a:rPr lang="en-US" dirty="0" smtClean="0"/>
            <a:t>Survey Ch.5</a:t>
          </a:r>
          <a:endParaRPr lang="en-US" dirty="0"/>
        </a:p>
      </dgm:t>
    </dgm:pt>
    <dgm:pt modelId="{5AFEC269-0996-4B1C-AB6B-4795F51E0993}" type="parTrans" cxnId="{947AD826-8C7D-476F-8875-F72F4F2CED6E}">
      <dgm:prSet/>
      <dgm:spPr/>
      <dgm:t>
        <a:bodyPr/>
        <a:lstStyle/>
        <a:p>
          <a:endParaRPr lang="en-US"/>
        </a:p>
      </dgm:t>
    </dgm:pt>
    <dgm:pt modelId="{86A5EA41-ED3F-4EA3-8919-EFAD5019678F}" type="sibTrans" cxnId="{947AD826-8C7D-476F-8875-F72F4F2CED6E}">
      <dgm:prSet/>
      <dgm:spPr/>
      <dgm:t>
        <a:bodyPr/>
        <a:lstStyle/>
        <a:p>
          <a:endParaRPr lang="en-US"/>
        </a:p>
      </dgm:t>
    </dgm:pt>
    <dgm:pt modelId="{16F0AD12-AD26-4A3F-AEB5-7DEC5F5F2440}" type="pres">
      <dgm:prSet presAssocID="{8E39C362-DC73-4923-B06F-526B410432F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280E1A8-B72C-41D0-8532-8013DF2A9490}" type="pres">
      <dgm:prSet presAssocID="{98D17623-7A21-439B-A510-39EF4A949E4F}" presName="vertOne" presStyleCnt="0"/>
      <dgm:spPr/>
    </dgm:pt>
    <dgm:pt modelId="{1D9076B6-D822-4D03-9150-8160F86E592E}" type="pres">
      <dgm:prSet presAssocID="{98D17623-7A21-439B-A510-39EF4A949E4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B61926-341E-46EE-894F-2F764E706653}" type="pres">
      <dgm:prSet presAssocID="{98D17623-7A21-439B-A510-39EF4A949E4F}" presName="parTransOne" presStyleCnt="0"/>
      <dgm:spPr/>
    </dgm:pt>
    <dgm:pt modelId="{26FC3DE5-0452-47FC-BE92-2A4367F122A1}" type="pres">
      <dgm:prSet presAssocID="{98D17623-7A21-439B-A510-39EF4A949E4F}" presName="horzOne" presStyleCnt="0"/>
      <dgm:spPr/>
    </dgm:pt>
    <dgm:pt modelId="{93C988D3-8BB2-4C42-AF59-C7F15DFF26AD}" type="pres">
      <dgm:prSet presAssocID="{5234D315-886D-4509-8C83-D2A69543BB3A}" presName="vertTwo" presStyleCnt="0"/>
      <dgm:spPr/>
    </dgm:pt>
    <dgm:pt modelId="{BD7A5F04-B969-4FDD-A7B6-7FD54D7E4B19}" type="pres">
      <dgm:prSet presAssocID="{5234D315-886D-4509-8C83-D2A69543BB3A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3A7B4A-1F4A-4433-B607-BCAFE2B512FF}" type="pres">
      <dgm:prSet presAssocID="{5234D315-886D-4509-8C83-D2A69543BB3A}" presName="horzTwo" presStyleCnt="0"/>
      <dgm:spPr/>
    </dgm:pt>
    <dgm:pt modelId="{2202600C-1B0A-4696-AB55-86B3BA0072DC}" type="pres">
      <dgm:prSet presAssocID="{AC5CECDF-8D4D-4360-8722-833548154CFB}" presName="sibSpaceTwo" presStyleCnt="0"/>
      <dgm:spPr/>
    </dgm:pt>
    <dgm:pt modelId="{C9E15950-CF97-45DC-8138-A88AEE7ED3FB}" type="pres">
      <dgm:prSet presAssocID="{C1035C39-A791-49CB-BA04-E2363AAA2315}" presName="vertTwo" presStyleCnt="0"/>
      <dgm:spPr/>
    </dgm:pt>
    <dgm:pt modelId="{ADEAE4C7-73DE-4243-B51D-05C66AE8B115}" type="pres">
      <dgm:prSet presAssocID="{C1035C39-A791-49CB-BA04-E2363AAA2315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768C61-9B1C-421A-B470-CC84FC5351AB}" type="pres">
      <dgm:prSet presAssocID="{C1035C39-A791-49CB-BA04-E2363AAA2315}" presName="horzTwo" presStyleCnt="0"/>
      <dgm:spPr/>
    </dgm:pt>
    <dgm:pt modelId="{EF5E776E-3A2A-4EFC-99D2-D9D6D2152EFB}" type="pres">
      <dgm:prSet presAssocID="{B5F50B03-D040-406B-9575-F413BAEE74CB}" presName="sibSpaceTwo" presStyleCnt="0"/>
      <dgm:spPr/>
    </dgm:pt>
    <dgm:pt modelId="{EFF97194-E579-477C-B6DB-ABFA9C6ED077}" type="pres">
      <dgm:prSet presAssocID="{21978107-96A8-48E0-B109-27517659D479}" presName="vertTwo" presStyleCnt="0"/>
      <dgm:spPr/>
    </dgm:pt>
    <dgm:pt modelId="{1930294B-5E83-4794-AA1D-69A2ACF05691}" type="pres">
      <dgm:prSet presAssocID="{21978107-96A8-48E0-B109-27517659D479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AD86A8-4A67-4A7B-B59E-2816FB1D38C8}" type="pres">
      <dgm:prSet presAssocID="{21978107-96A8-48E0-B109-27517659D479}" presName="horzTwo" presStyleCnt="0"/>
      <dgm:spPr/>
    </dgm:pt>
    <dgm:pt modelId="{22D91F78-732A-4C7E-A8ED-4A790B0BA1F1}" type="pres">
      <dgm:prSet presAssocID="{98FD8057-4185-4DF9-A428-5EB3E5730170}" presName="sibSpaceTwo" presStyleCnt="0"/>
      <dgm:spPr/>
    </dgm:pt>
    <dgm:pt modelId="{FA87BA5C-83FA-42C3-8A52-686D1F85688C}" type="pres">
      <dgm:prSet presAssocID="{923FF02F-DE1A-44B1-A1A9-310F3DD4ED9F}" presName="vertTwo" presStyleCnt="0"/>
      <dgm:spPr/>
    </dgm:pt>
    <dgm:pt modelId="{DBB9B0B5-AE00-4E4D-9267-FF62D5D49B5F}" type="pres">
      <dgm:prSet presAssocID="{923FF02F-DE1A-44B1-A1A9-310F3DD4ED9F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C21D2F-BD76-41BD-A08E-84011133892F}" type="pres">
      <dgm:prSet presAssocID="{923FF02F-DE1A-44B1-A1A9-310F3DD4ED9F}" presName="horzTwo" presStyleCnt="0"/>
      <dgm:spPr/>
    </dgm:pt>
  </dgm:ptLst>
  <dgm:cxnLst>
    <dgm:cxn modelId="{50A6658D-5CFC-4362-872B-97E4E085EFDD}" srcId="{98D17623-7A21-439B-A510-39EF4A949E4F}" destId="{5234D315-886D-4509-8C83-D2A69543BB3A}" srcOrd="0" destOrd="0" parTransId="{2A08527C-E2A3-4B38-AB86-9F3673C5F3C0}" sibTransId="{AC5CECDF-8D4D-4360-8722-833548154CFB}"/>
    <dgm:cxn modelId="{998DC6F8-13B4-4EC8-BAA6-400465FE12BC}" type="presOf" srcId="{8E39C362-DC73-4923-B06F-526B410432F1}" destId="{16F0AD12-AD26-4A3F-AEB5-7DEC5F5F2440}" srcOrd="0" destOrd="0" presId="urn:microsoft.com/office/officeart/2005/8/layout/architecture"/>
    <dgm:cxn modelId="{5D1BBCF9-135D-45EF-B048-5B2B653E8395}" type="presOf" srcId="{21978107-96A8-48E0-B109-27517659D479}" destId="{1930294B-5E83-4794-AA1D-69A2ACF05691}" srcOrd="0" destOrd="0" presId="urn:microsoft.com/office/officeart/2005/8/layout/architecture"/>
    <dgm:cxn modelId="{5C427FB4-9A93-47D5-B7C3-483227D36F50}" type="presOf" srcId="{923FF02F-DE1A-44B1-A1A9-310F3DD4ED9F}" destId="{DBB9B0B5-AE00-4E4D-9267-FF62D5D49B5F}" srcOrd="0" destOrd="0" presId="urn:microsoft.com/office/officeart/2005/8/layout/architecture"/>
    <dgm:cxn modelId="{DA9F9832-8AA2-406E-ACBA-C4DF4504D12B}" type="presOf" srcId="{5234D315-886D-4509-8C83-D2A69543BB3A}" destId="{BD7A5F04-B969-4FDD-A7B6-7FD54D7E4B19}" srcOrd="0" destOrd="0" presId="urn:microsoft.com/office/officeart/2005/8/layout/architecture"/>
    <dgm:cxn modelId="{947AD826-8C7D-476F-8875-F72F4F2CED6E}" srcId="{98D17623-7A21-439B-A510-39EF4A949E4F}" destId="{923FF02F-DE1A-44B1-A1A9-310F3DD4ED9F}" srcOrd="3" destOrd="0" parTransId="{5AFEC269-0996-4B1C-AB6B-4795F51E0993}" sibTransId="{86A5EA41-ED3F-4EA3-8919-EFAD5019678F}"/>
    <dgm:cxn modelId="{09E2AEC0-70CA-401E-A3CC-C3CA8A2E178F}" srcId="{98D17623-7A21-439B-A510-39EF4A949E4F}" destId="{21978107-96A8-48E0-B109-27517659D479}" srcOrd="2" destOrd="0" parTransId="{1A5D4079-5927-4232-ADC2-66EDF1186C08}" sibTransId="{98FD8057-4185-4DF9-A428-5EB3E5730170}"/>
    <dgm:cxn modelId="{3EFAC996-14F2-4688-B14C-CFBCB1E72088}" type="presOf" srcId="{C1035C39-A791-49CB-BA04-E2363AAA2315}" destId="{ADEAE4C7-73DE-4243-B51D-05C66AE8B115}" srcOrd="0" destOrd="0" presId="urn:microsoft.com/office/officeart/2005/8/layout/architecture"/>
    <dgm:cxn modelId="{B04433C9-6933-43F1-8A48-804B6211E2C6}" srcId="{98D17623-7A21-439B-A510-39EF4A949E4F}" destId="{C1035C39-A791-49CB-BA04-E2363AAA2315}" srcOrd="1" destOrd="0" parTransId="{1A9FFE3F-6320-4A5E-A0A0-2C165A19072E}" sibTransId="{B5F50B03-D040-406B-9575-F413BAEE74CB}"/>
    <dgm:cxn modelId="{F758FA62-F72C-4DEB-A10F-507F7D37FAA1}" type="presOf" srcId="{98D17623-7A21-439B-A510-39EF4A949E4F}" destId="{1D9076B6-D822-4D03-9150-8160F86E592E}" srcOrd="0" destOrd="0" presId="urn:microsoft.com/office/officeart/2005/8/layout/architecture"/>
    <dgm:cxn modelId="{51E7A100-41A7-45DD-993E-43580354481A}" srcId="{8E39C362-DC73-4923-B06F-526B410432F1}" destId="{98D17623-7A21-439B-A510-39EF4A949E4F}" srcOrd="0" destOrd="0" parTransId="{E25F1825-558C-4412-A99D-E30C4F13C565}" sibTransId="{F1A7C63B-A62A-43E3-9B2A-771D51CF8969}"/>
    <dgm:cxn modelId="{B2E82208-2689-445A-A352-9DA20D31671D}" type="presParOf" srcId="{16F0AD12-AD26-4A3F-AEB5-7DEC5F5F2440}" destId="{8280E1A8-B72C-41D0-8532-8013DF2A9490}" srcOrd="0" destOrd="0" presId="urn:microsoft.com/office/officeart/2005/8/layout/architecture"/>
    <dgm:cxn modelId="{231FBEFB-3F42-44E8-88B3-54F4D0D984E3}" type="presParOf" srcId="{8280E1A8-B72C-41D0-8532-8013DF2A9490}" destId="{1D9076B6-D822-4D03-9150-8160F86E592E}" srcOrd="0" destOrd="0" presId="urn:microsoft.com/office/officeart/2005/8/layout/architecture"/>
    <dgm:cxn modelId="{4651C8EE-717C-408B-B47B-ADAF5FCEA946}" type="presParOf" srcId="{8280E1A8-B72C-41D0-8532-8013DF2A9490}" destId="{83B61926-341E-46EE-894F-2F764E706653}" srcOrd="1" destOrd="0" presId="urn:microsoft.com/office/officeart/2005/8/layout/architecture"/>
    <dgm:cxn modelId="{830EB534-ACD2-4FFA-ABB1-3A91B3A8A37A}" type="presParOf" srcId="{8280E1A8-B72C-41D0-8532-8013DF2A9490}" destId="{26FC3DE5-0452-47FC-BE92-2A4367F122A1}" srcOrd="2" destOrd="0" presId="urn:microsoft.com/office/officeart/2005/8/layout/architecture"/>
    <dgm:cxn modelId="{12CCD8FC-1437-4B3D-98EF-F7D2A6C33BE0}" type="presParOf" srcId="{26FC3DE5-0452-47FC-BE92-2A4367F122A1}" destId="{93C988D3-8BB2-4C42-AF59-C7F15DFF26AD}" srcOrd="0" destOrd="0" presId="urn:microsoft.com/office/officeart/2005/8/layout/architecture"/>
    <dgm:cxn modelId="{B16714CD-EC33-42D1-96EA-DA0D41A47684}" type="presParOf" srcId="{93C988D3-8BB2-4C42-AF59-C7F15DFF26AD}" destId="{BD7A5F04-B969-4FDD-A7B6-7FD54D7E4B19}" srcOrd="0" destOrd="0" presId="urn:microsoft.com/office/officeart/2005/8/layout/architecture"/>
    <dgm:cxn modelId="{50BA49BC-7F7C-41B7-A6A9-A1CE08A76174}" type="presParOf" srcId="{93C988D3-8BB2-4C42-AF59-C7F15DFF26AD}" destId="{803A7B4A-1F4A-4433-B607-BCAFE2B512FF}" srcOrd="1" destOrd="0" presId="urn:microsoft.com/office/officeart/2005/8/layout/architecture"/>
    <dgm:cxn modelId="{C8953B84-182E-4F0D-986F-8A781460DB1A}" type="presParOf" srcId="{26FC3DE5-0452-47FC-BE92-2A4367F122A1}" destId="{2202600C-1B0A-4696-AB55-86B3BA0072DC}" srcOrd="1" destOrd="0" presId="urn:microsoft.com/office/officeart/2005/8/layout/architecture"/>
    <dgm:cxn modelId="{783AD4B2-3AAE-408C-BE8B-7F4A9F273452}" type="presParOf" srcId="{26FC3DE5-0452-47FC-BE92-2A4367F122A1}" destId="{C9E15950-CF97-45DC-8138-A88AEE7ED3FB}" srcOrd="2" destOrd="0" presId="urn:microsoft.com/office/officeart/2005/8/layout/architecture"/>
    <dgm:cxn modelId="{8F78D91C-F6DA-453C-8ECD-FEBB470E726B}" type="presParOf" srcId="{C9E15950-CF97-45DC-8138-A88AEE7ED3FB}" destId="{ADEAE4C7-73DE-4243-B51D-05C66AE8B115}" srcOrd="0" destOrd="0" presId="urn:microsoft.com/office/officeart/2005/8/layout/architecture"/>
    <dgm:cxn modelId="{ECB3F3DB-ADB8-4180-B02D-2D8BB6C336C7}" type="presParOf" srcId="{C9E15950-CF97-45DC-8138-A88AEE7ED3FB}" destId="{E6768C61-9B1C-421A-B470-CC84FC5351AB}" srcOrd="1" destOrd="0" presId="urn:microsoft.com/office/officeart/2005/8/layout/architecture"/>
    <dgm:cxn modelId="{CFE1EBE3-9F51-425B-9281-F99EE3F9725A}" type="presParOf" srcId="{26FC3DE5-0452-47FC-BE92-2A4367F122A1}" destId="{EF5E776E-3A2A-4EFC-99D2-D9D6D2152EFB}" srcOrd="3" destOrd="0" presId="urn:microsoft.com/office/officeart/2005/8/layout/architecture"/>
    <dgm:cxn modelId="{453382AC-16D0-4447-A49F-777C7A3D3FAE}" type="presParOf" srcId="{26FC3DE5-0452-47FC-BE92-2A4367F122A1}" destId="{EFF97194-E579-477C-B6DB-ABFA9C6ED077}" srcOrd="4" destOrd="0" presId="urn:microsoft.com/office/officeart/2005/8/layout/architecture"/>
    <dgm:cxn modelId="{9A5F2FD4-7836-42CB-9167-2C2ABB300DF6}" type="presParOf" srcId="{EFF97194-E579-477C-B6DB-ABFA9C6ED077}" destId="{1930294B-5E83-4794-AA1D-69A2ACF05691}" srcOrd="0" destOrd="0" presId="urn:microsoft.com/office/officeart/2005/8/layout/architecture"/>
    <dgm:cxn modelId="{ECA2CDD8-FA0E-4420-8115-D34E67AB66B7}" type="presParOf" srcId="{EFF97194-E579-477C-B6DB-ABFA9C6ED077}" destId="{9CAD86A8-4A67-4A7B-B59E-2816FB1D38C8}" srcOrd="1" destOrd="0" presId="urn:microsoft.com/office/officeart/2005/8/layout/architecture"/>
    <dgm:cxn modelId="{453B85C9-5C0C-468A-8731-D9D9F9584442}" type="presParOf" srcId="{26FC3DE5-0452-47FC-BE92-2A4367F122A1}" destId="{22D91F78-732A-4C7E-A8ED-4A790B0BA1F1}" srcOrd="5" destOrd="0" presId="urn:microsoft.com/office/officeart/2005/8/layout/architecture"/>
    <dgm:cxn modelId="{01420E8B-11D8-41FF-BF62-8E8679B26763}" type="presParOf" srcId="{26FC3DE5-0452-47FC-BE92-2A4367F122A1}" destId="{FA87BA5C-83FA-42C3-8A52-686D1F85688C}" srcOrd="6" destOrd="0" presId="urn:microsoft.com/office/officeart/2005/8/layout/architecture"/>
    <dgm:cxn modelId="{00CA0E9B-E36B-418B-92AF-E8F358B50EC9}" type="presParOf" srcId="{FA87BA5C-83FA-42C3-8A52-686D1F85688C}" destId="{DBB9B0B5-AE00-4E4D-9267-FF62D5D49B5F}" srcOrd="0" destOrd="0" presId="urn:microsoft.com/office/officeart/2005/8/layout/architecture"/>
    <dgm:cxn modelId="{E4ABCEC3-96D0-4AB4-9D94-8E36CA8F2886}" type="presParOf" srcId="{FA87BA5C-83FA-42C3-8A52-686D1F85688C}" destId="{A4C21D2F-BD76-41BD-A08E-84011133892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3.BoP &amp; Intl. Trade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6,9,11(GST),12,13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rgbClr val="00206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39C362-DC73-4923-B06F-526B410432F1}" type="doc">
      <dgm:prSet loTypeId="urn:microsoft.com/office/officeart/2005/8/layout/architecture" loCatId="list" qsTypeId="urn:microsoft.com/office/officeart/2005/8/quickstyle/3d5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8D17623-7A21-439B-A510-39EF4A949E4F}">
      <dgm:prSet phldrT="[Text]"/>
      <dgm:spPr/>
      <dgm:t>
        <a:bodyPr/>
        <a:lstStyle/>
        <a:p>
          <a:r>
            <a:rPr lang="en-US" dirty="0" smtClean="0"/>
            <a:t>BES173: theory, current</a:t>
          </a:r>
          <a:endParaRPr lang="en-US" dirty="0"/>
        </a:p>
      </dgm:t>
    </dgm:pt>
    <dgm:pt modelId="{E25F1825-558C-4412-A99D-E30C4F13C565}" type="parTrans" cxnId="{51E7A100-41A7-45DD-993E-43580354481A}">
      <dgm:prSet/>
      <dgm:spPr/>
      <dgm:t>
        <a:bodyPr/>
        <a:lstStyle/>
        <a:p>
          <a:endParaRPr lang="en-US"/>
        </a:p>
      </dgm:t>
    </dgm:pt>
    <dgm:pt modelId="{F1A7C63B-A62A-43E3-9B2A-771D51CF8969}" type="sibTrans" cxnId="{51E7A100-41A7-45DD-993E-43580354481A}">
      <dgm:prSet/>
      <dgm:spPr/>
      <dgm:t>
        <a:bodyPr/>
        <a:lstStyle/>
        <a:p>
          <a:endParaRPr lang="en-US"/>
        </a:p>
      </dgm:t>
    </dgm:pt>
    <dgm:pt modelId="{5234D315-886D-4509-8C83-D2A69543BB3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 smtClean="0"/>
            <a:t>BoP</a:t>
          </a:r>
          <a:r>
            <a:rPr lang="en-US" dirty="0" smtClean="0"/>
            <a:t>-Current</a:t>
          </a:r>
          <a:endParaRPr lang="en-US" dirty="0"/>
        </a:p>
      </dgm:t>
    </dgm:pt>
    <dgm:pt modelId="{2A08527C-E2A3-4B38-AB86-9F3673C5F3C0}" type="parTrans" cxnId="{50A6658D-5CFC-4362-872B-97E4E085EFDD}">
      <dgm:prSet/>
      <dgm:spPr/>
      <dgm:t>
        <a:bodyPr/>
        <a:lstStyle/>
        <a:p>
          <a:endParaRPr lang="en-US"/>
        </a:p>
      </dgm:t>
    </dgm:pt>
    <dgm:pt modelId="{AC5CECDF-8D4D-4360-8722-833548154CFB}" type="sibTrans" cxnId="{50A6658D-5CFC-4362-872B-97E4E085EFDD}">
      <dgm:prSet/>
      <dgm:spPr/>
      <dgm:t>
        <a:bodyPr/>
        <a:lstStyle/>
        <a:p>
          <a:endParaRPr lang="en-US"/>
        </a:p>
      </dgm:t>
    </dgm:pt>
    <dgm:pt modelId="{C1035C39-A791-49CB-BA04-E2363AAA2315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 smtClean="0"/>
            <a:t>BoP</a:t>
          </a:r>
          <a:r>
            <a:rPr lang="en-US" dirty="0" smtClean="0"/>
            <a:t>-Capital</a:t>
          </a:r>
          <a:endParaRPr lang="en-US" dirty="0"/>
        </a:p>
      </dgm:t>
    </dgm:pt>
    <dgm:pt modelId="{1A9FFE3F-6320-4A5E-A0A0-2C165A19072E}" type="parTrans" cxnId="{B04433C9-6933-43F1-8A48-804B6211E2C6}">
      <dgm:prSet/>
      <dgm:spPr/>
      <dgm:t>
        <a:bodyPr/>
        <a:lstStyle/>
        <a:p>
          <a:endParaRPr lang="en-US"/>
        </a:p>
      </dgm:t>
    </dgm:pt>
    <dgm:pt modelId="{B5F50B03-D040-406B-9575-F413BAEE74CB}" type="sibTrans" cxnId="{B04433C9-6933-43F1-8A48-804B6211E2C6}">
      <dgm:prSet/>
      <dgm:spPr/>
      <dgm:t>
        <a:bodyPr/>
        <a:lstStyle/>
        <a:p>
          <a:endParaRPr lang="en-US"/>
        </a:p>
      </dgm:t>
    </dgm:pt>
    <dgm:pt modelId="{21978107-96A8-48E0-B109-27517659D479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Orgs</a:t>
          </a:r>
          <a:endParaRPr lang="en-US" dirty="0"/>
        </a:p>
      </dgm:t>
    </dgm:pt>
    <dgm:pt modelId="{1A5D4079-5927-4232-ADC2-66EDF1186C08}" type="parTrans" cxnId="{09E2AEC0-70CA-401E-A3CC-C3CA8A2E178F}">
      <dgm:prSet/>
      <dgm:spPr/>
      <dgm:t>
        <a:bodyPr/>
        <a:lstStyle/>
        <a:p>
          <a:endParaRPr lang="en-US"/>
        </a:p>
      </dgm:t>
    </dgm:pt>
    <dgm:pt modelId="{98FD8057-4185-4DF9-A428-5EB3E5730170}" type="sibTrans" cxnId="{09E2AEC0-70CA-401E-A3CC-C3CA8A2E178F}">
      <dgm:prSet/>
      <dgm:spPr/>
      <dgm:t>
        <a:bodyPr/>
        <a:lstStyle/>
        <a:p>
          <a:endParaRPr lang="en-US"/>
        </a:p>
      </dgm:t>
    </dgm:pt>
    <dgm:pt modelId="{923FF02F-DE1A-44B1-A1A9-310F3DD4ED9F}">
      <dgm:prSet phldrT="[Text]"/>
      <dgm:spPr/>
      <dgm:t>
        <a:bodyPr/>
        <a:lstStyle/>
        <a:p>
          <a:r>
            <a:rPr lang="en-US" dirty="0" smtClean="0"/>
            <a:t>Survey Ch.5</a:t>
          </a:r>
          <a:endParaRPr lang="en-US" dirty="0"/>
        </a:p>
      </dgm:t>
    </dgm:pt>
    <dgm:pt modelId="{5AFEC269-0996-4B1C-AB6B-4795F51E0993}" type="parTrans" cxnId="{947AD826-8C7D-476F-8875-F72F4F2CED6E}">
      <dgm:prSet/>
      <dgm:spPr/>
      <dgm:t>
        <a:bodyPr/>
        <a:lstStyle/>
        <a:p>
          <a:endParaRPr lang="en-US"/>
        </a:p>
      </dgm:t>
    </dgm:pt>
    <dgm:pt modelId="{86A5EA41-ED3F-4EA3-8919-EFAD5019678F}" type="sibTrans" cxnId="{947AD826-8C7D-476F-8875-F72F4F2CED6E}">
      <dgm:prSet/>
      <dgm:spPr/>
      <dgm:t>
        <a:bodyPr/>
        <a:lstStyle/>
        <a:p>
          <a:endParaRPr lang="en-US"/>
        </a:p>
      </dgm:t>
    </dgm:pt>
    <dgm:pt modelId="{16F0AD12-AD26-4A3F-AEB5-7DEC5F5F2440}" type="pres">
      <dgm:prSet presAssocID="{8E39C362-DC73-4923-B06F-526B410432F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280E1A8-B72C-41D0-8532-8013DF2A9490}" type="pres">
      <dgm:prSet presAssocID="{98D17623-7A21-439B-A510-39EF4A949E4F}" presName="vertOne" presStyleCnt="0"/>
      <dgm:spPr/>
    </dgm:pt>
    <dgm:pt modelId="{1D9076B6-D822-4D03-9150-8160F86E592E}" type="pres">
      <dgm:prSet presAssocID="{98D17623-7A21-439B-A510-39EF4A949E4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B61926-341E-46EE-894F-2F764E706653}" type="pres">
      <dgm:prSet presAssocID="{98D17623-7A21-439B-A510-39EF4A949E4F}" presName="parTransOne" presStyleCnt="0"/>
      <dgm:spPr/>
    </dgm:pt>
    <dgm:pt modelId="{26FC3DE5-0452-47FC-BE92-2A4367F122A1}" type="pres">
      <dgm:prSet presAssocID="{98D17623-7A21-439B-A510-39EF4A949E4F}" presName="horzOne" presStyleCnt="0"/>
      <dgm:spPr/>
    </dgm:pt>
    <dgm:pt modelId="{93C988D3-8BB2-4C42-AF59-C7F15DFF26AD}" type="pres">
      <dgm:prSet presAssocID="{5234D315-886D-4509-8C83-D2A69543BB3A}" presName="vertTwo" presStyleCnt="0"/>
      <dgm:spPr/>
    </dgm:pt>
    <dgm:pt modelId="{BD7A5F04-B969-4FDD-A7B6-7FD54D7E4B19}" type="pres">
      <dgm:prSet presAssocID="{5234D315-886D-4509-8C83-D2A69543BB3A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3A7B4A-1F4A-4433-B607-BCAFE2B512FF}" type="pres">
      <dgm:prSet presAssocID="{5234D315-886D-4509-8C83-D2A69543BB3A}" presName="horzTwo" presStyleCnt="0"/>
      <dgm:spPr/>
    </dgm:pt>
    <dgm:pt modelId="{2202600C-1B0A-4696-AB55-86B3BA0072DC}" type="pres">
      <dgm:prSet presAssocID="{AC5CECDF-8D4D-4360-8722-833548154CFB}" presName="sibSpaceTwo" presStyleCnt="0"/>
      <dgm:spPr/>
    </dgm:pt>
    <dgm:pt modelId="{C9E15950-CF97-45DC-8138-A88AEE7ED3FB}" type="pres">
      <dgm:prSet presAssocID="{C1035C39-A791-49CB-BA04-E2363AAA2315}" presName="vertTwo" presStyleCnt="0"/>
      <dgm:spPr/>
    </dgm:pt>
    <dgm:pt modelId="{ADEAE4C7-73DE-4243-B51D-05C66AE8B115}" type="pres">
      <dgm:prSet presAssocID="{C1035C39-A791-49CB-BA04-E2363AAA2315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768C61-9B1C-421A-B470-CC84FC5351AB}" type="pres">
      <dgm:prSet presAssocID="{C1035C39-A791-49CB-BA04-E2363AAA2315}" presName="horzTwo" presStyleCnt="0"/>
      <dgm:spPr/>
    </dgm:pt>
    <dgm:pt modelId="{EF5E776E-3A2A-4EFC-99D2-D9D6D2152EFB}" type="pres">
      <dgm:prSet presAssocID="{B5F50B03-D040-406B-9575-F413BAEE74CB}" presName="sibSpaceTwo" presStyleCnt="0"/>
      <dgm:spPr/>
    </dgm:pt>
    <dgm:pt modelId="{EFF97194-E579-477C-B6DB-ABFA9C6ED077}" type="pres">
      <dgm:prSet presAssocID="{21978107-96A8-48E0-B109-27517659D479}" presName="vertTwo" presStyleCnt="0"/>
      <dgm:spPr/>
    </dgm:pt>
    <dgm:pt modelId="{1930294B-5E83-4794-AA1D-69A2ACF05691}" type="pres">
      <dgm:prSet presAssocID="{21978107-96A8-48E0-B109-27517659D479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AD86A8-4A67-4A7B-B59E-2816FB1D38C8}" type="pres">
      <dgm:prSet presAssocID="{21978107-96A8-48E0-B109-27517659D479}" presName="horzTwo" presStyleCnt="0"/>
      <dgm:spPr/>
    </dgm:pt>
    <dgm:pt modelId="{22D91F78-732A-4C7E-A8ED-4A790B0BA1F1}" type="pres">
      <dgm:prSet presAssocID="{98FD8057-4185-4DF9-A428-5EB3E5730170}" presName="sibSpaceTwo" presStyleCnt="0"/>
      <dgm:spPr/>
    </dgm:pt>
    <dgm:pt modelId="{FA87BA5C-83FA-42C3-8A52-686D1F85688C}" type="pres">
      <dgm:prSet presAssocID="{923FF02F-DE1A-44B1-A1A9-310F3DD4ED9F}" presName="vertTwo" presStyleCnt="0"/>
      <dgm:spPr/>
    </dgm:pt>
    <dgm:pt modelId="{DBB9B0B5-AE00-4E4D-9267-FF62D5D49B5F}" type="pres">
      <dgm:prSet presAssocID="{923FF02F-DE1A-44B1-A1A9-310F3DD4ED9F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C21D2F-BD76-41BD-A08E-84011133892F}" type="pres">
      <dgm:prSet presAssocID="{923FF02F-DE1A-44B1-A1A9-310F3DD4ED9F}" presName="horzTwo" presStyleCnt="0"/>
      <dgm:spPr/>
    </dgm:pt>
  </dgm:ptLst>
  <dgm:cxnLst>
    <dgm:cxn modelId="{50A6658D-5CFC-4362-872B-97E4E085EFDD}" srcId="{98D17623-7A21-439B-A510-39EF4A949E4F}" destId="{5234D315-886D-4509-8C83-D2A69543BB3A}" srcOrd="0" destOrd="0" parTransId="{2A08527C-E2A3-4B38-AB86-9F3673C5F3C0}" sibTransId="{AC5CECDF-8D4D-4360-8722-833548154CFB}"/>
    <dgm:cxn modelId="{998DC6F8-13B4-4EC8-BAA6-400465FE12BC}" type="presOf" srcId="{8E39C362-DC73-4923-B06F-526B410432F1}" destId="{16F0AD12-AD26-4A3F-AEB5-7DEC5F5F2440}" srcOrd="0" destOrd="0" presId="urn:microsoft.com/office/officeart/2005/8/layout/architecture"/>
    <dgm:cxn modelId="{5D1BBCF9-135D-45EF-B048-5B2B653E8395}" type="presOf" srcId="{21978107-96A8-48E0-B109-27517659D479}" destId="{1930294B-5E83-4794-AA1D-69A2ACF05691}" srcOrd="0" destOrd="0" presId="urn:microsoft.com/office/officeart/2005/8/layout/architecture"/>
    <dgm:cxn modelId="{5C427FB4-9A93-47D5-B7C3-483227D36F50}" type="presOf" srcId="{923FF02F-DE1A-44B1-A1A9-310F3DD4ED9F}" destId="{DBB9B0B5-AE00-4E4D-9267-FF62D5D49B5F}" srcOrd="0" destOrd="0" presId="urn:microsoft.com/office/officeart/2005/8/layout/architecture"/>
    <dgm:cxn modelId="{DA9F9832-8AA2-406E-ACBA-C4DF4504D12B}" type="presOf" srcId="{5234D315-886D-4509-8C83-D2A69543BB3A}" destId="{BD7A5F04-B969-4FDD-A7B6-7FD54D7E4B19}" srcOrd="0" destOrd="0" presId="urn:microsoft.com/office/officeart/2005/8/layout/architecture"/>
    <dgm:cxn modelId="{947AD826-8C7D-476F-8875-F72F4F2CED6E}" srcId="{98D17623-7A21-439B-A510-39EF4A949E4F}" destId="{923FF02F-DE1A-44B1-A1A9-310F3DD4ED9F}" srcOrd="3" destOrd="0" parTransId="{5AFEC269-0996-4B1C-AB6B-4795F51E0993}" sibTransId="{86A5EA41-ED3F-4EA3-8919-EFAD5019678F}"/>
    <dgm:cxn modelId="{09E2AEC0-70CA-401E-A3CC-C3CA8A2E178F}" srcId="{98D17623-7A21-439B-A510-39EF4A949E4F}" destId="{21978107-96A8-48E0-B109-27517659D479}" srcOrd="2" destOrd="0" parTransId="{1A5D4079-5927-4232-ADC2-66EDF1186C08}" sibTransId="{98FD8057-4185-4DF9-A428-5EB3E5730170}"/>
    <dgm:cxn modelId="{3EFAC996-14F2-4688-B14C-CFBCB1E72088}" type="presOf" srcId="{C1035C39-A791-49CB-BA04-E2363AAA2315}" destId="{ADEAE4C7-73DE-4243-B51D-05C66AE8B115}" srcOrd="0" destOrd="0" presId="urn:microsoft.com/office/officeart/2005/8/layout/architecture"/>
    <dgm:cxn modelId="{B04433C9-6933-43F1-8A48-804B6211E2C6}" srcId="{98D17623-7A21-439B-A510-39EF4A949E4F}" destId="{C1035C39-A791-49CB-BA04-E2363AAA2315}" srcOrd="1" destOrd="0" parTransId="{1A9FFE3F-6320-4A5E-A0A0-2C165A19072E}" sibTransId="{B5F50B03-D040-406B-9575-F413BAEE74CB}"/>
    <dgm:cxn modelId="{F758FA62-F72C-4DEB-A10F-507F7D37FAA1}" type="presOf" srcId="{98D17623-7A21-439B-A510-39EF4A949E4F}" destId="{1D9076B6-D822-4D03-9150-8160F86E592E}" srcOrd="0" destOrd="0" presId="urn:microsoft.com/office/officeart/2005/8/layout/architecture"/>
    <dgm:cxn modelId="{51E7A100-41A7-45DD-993E-43580354481A}" srcId="{8E39C362-DC73-4923-B06F-526B410432F1}" destId="{98D17623-7A21-439B-A510-39EF4A949E4F}" srcOrd="0" destOrd="0" parTransId="{E25F1825-558C-4412-A99D-E30C4F13C565}" sibTransId="{F1A7C63B-A62A-43E3-9B2A-771D51CF8969}"/>
    <dgm:cxn modelId="{B2E82208-2689-445A-A352-9DA20D31671D}" type="presParOf" srcId="{16F0AD12-AD26-4A3F-AEB5-7DEC5F5F2440}" destId="{8280E1A8-B72C-41D0-8532-8013DF2A9490}" srcOrd="0" destOrd="0" presId="urn:microsoft.com/office/officeart/2005/8/layout/architecture"/>
    <dgm:cxn modelId="{231FBEFB-3F42-44E8-88B3-54F4D0D984E3}" type="presParOf" srcId="{8280E1A8-B72C-41D0-8532-8013DF2A9490}" destId="{1D9076B6-D822-4D03-9150-8160F86E592E}" srcOrd="0" destOrd="0" presId="urn:microsoft.com/office/officeart/2005/8/layout/architecture"/>
    <dgm:cxn modelId="{4651C8EE-717C-408B-B47B-ADAF5FCEA946}" type="presParOf" srcId="{8280E1A8-B72C-41D0-8532-8013DF2A9490}" destId="{83B61926-341E-46EE-894F-2F764E706653}" srcOrd="1" destOrd="0" presId="urn:microsoft.com/office/officeart/2005/8/layout/architecture"/>
    <dgm:cxn modelId="{830EB534-ACD2-4FFA-ABB1-3A91B3A8A37A}" type="presParOf" srcId="{8280E1A8-B72C-41D0-8532-8013DF2A9490}" destId="{26FC3DE5-0452-47FC-BE92-2A4367F122A1}" srcOrd="2" destOrd="0" presId="urn:microsoft.com/office/officeart/2005/8/layout/architecture"/>
    <dgm:cxn modelId="{12CCD8FC-1437-4B3D-98EF-F7D2A6C33BE0}" type="presParOf" srcId="{26FC3DE5-0452-47FC-BE92-2A4367F122A1}" destId="{93C988D3-8BB2-4C42-AF59-C7F15DFF26AD}" srcOrd="0" destOrd="0" presId="urn:microsoft.com/office/officeart/2005/8/layout/architecture"/>
    <dgm:cxn modelId="{B16714CD-EC33-42D1-96EA-DA0D41A47684}" type="presParOf" srcId="{93C988D3-8BB2-4C42-AF59-C7F15DFF26AD}" destId="{BD7A5F04-B969-4FDD-A7B6-7FD54D7E4B19}" srcOrd="0" destOrd="0" presId="urn:microsoft.com/office/officeart/2005/8/layout/architecture"/>
    <dgm:cxn modelId="{50BA49BC-7F7C-41B7-A6A9-A1CE08A76174}" type="presParOf" srcId="{93C988D3-8BB2-4C42-AF59-C7F15DFF26AD}" destId="{803A7B4A-1F4A-4433-B607-BCAFE2B512FF}" srcOrd="1" destOrd="0" presId="urn:microsoft.com/office/officeart/2005/8/layout/architecture"/>
    <dgm:cxn modelId="{C8953B84-182E-4F0D-986F-8A781460DB1A}" type="presParOf" srcId="{26FC3DE5-0452-47FC-BE92-2A4367F122A1}" destId="{2202600C-1B0A-4696-AB55-86B3BA0072DC}" srcOrd="1" destOrd="0" presId="urn:microsoft.com/office/officeart/2005/8/layout/architecture"/>
    <dgm:cxn modelId="{783AD4B2-3AAE-408C-BE8B-7F4A9F273452}" type="presParOf" srcId="{26FC3DE5-0452-47FC-BE92-2A4367F122A1}" destId="{C9E15950-CF97-45DC-8138-A88AEE7ED3FB}" srcOrd="2" destOrd="0" presId="urn:microsoft.com/office/officeart/2005/8/layout/architecture"/>
    <dgm:cxn modelId="{8F78D91C-F6DA-453C-8ECD-FEBB470E726B}" type="presParOf" srcId="{C9E15950-CF97-45DC-8138-A88AEE7ED3FB}" destId="{ADEAE4C7-73DE-4243-B51D-05C66AE8B115}" srcOrd="0" destOrd="0" presId="urn:microsoft.com/office/officeart/2005/8/layout/architecture"/>
    <dgm:cxn modelId="{ECB3F3DB-ADB8-4180-B02D-2D8BB6C336C7}" type="presParOf" srcId="{C9E15950-CF97-45DC-8138-A88AEE7ED3FB}" destId="{E6768C61-9B1C-421A-B470-CC84FC5351AB}" srcOrd="1" destOrd="0" presId="urn:microsoft.com/office/officeart/2005/8/layout/architecture"/>
    <dgm:cxn modelId="{CFE1EBE3-9F51-425B-9281-F99EE3F9725A}" type="presParOf" srcId="{26FC3DE5-0452-47FC-BE92-2A4367F122A1}" destId="{EF5E776E-3A2A-4EFC-99D2-D9D6D2152EFB}" srcOrd="3" destOrd="0" presId="urn:microsoft.com/office/officeart/2005/8/layout/architecture"/>
    <dgm:cxn modelId="{453382AC-16D0-4447-A49F-777C7A3D3FAE}" type="presParOf" srcId="{26FC3DE5-0452-47FC-BE92-2A4367F122A1}" destId="{EFF97194-E579-477C-B6DB-ABFA9C6ED077}" srcOrd="4" destOrd="0" presId="urn:microsoft.com/office/officeart/2005/8/layout/architecture"/>
    <dgm:cxn modelId="{9A5F2FD4-7836-42CB-9167-2C2ABB300DF6}" type="presParOf" srcId="{EFF97194-E579-477C-B6DB-ABFA9C6ED077}" destId="{1930294B-5E83-4794-AA1D-69A2ACF05691}" srcOrd="0" destOrd="0" presId="urn:microsoft.com/office/officeart/2005/8/layout/architecture"/>
    <dgm:cxn modelId="{ECA2CDD8-FA0E-4420-8115-D34E67AB66B7}" type="presParOf" srcId="{EFF97194-E579-477C-B6DB-ABFA9C6ED077}" destId="{9CAD86A8-4A67-4A7B-B59E-2816FB1D38C8}" srcOrd="1" destOrd="0" presId="urn:microsoft.com/office/officeart/2005/8/layout/architecture"/>
    <dgm:cxn modelId="{453B85C9-5C0C-468A-8731-D9D9F9584442}" type="presParOf" srcId="{26FC3DE5-0452-47FC-BE92-2A4367F122A1}" destId="{22D91F78-732A-4C7E-A8ED-4A790B0BA1F1}" srcOrd="5" destOrd="0" presId="urn:microsoft.com/office/officeart/2005/8/layout/architecture"/>
    <dgm:cxn modelId="{01420E8B-11D8-41FF-BF62-8E8679B26763}" type="presParOf" srcId="{26FC3DE5-0452-47FC-BE92-2A4367F122A1}" destId="{FA87BA5C-83FA-42C3-8A52-686D1F85688C}" srcOrd="6" destOrd="0" presId="urn:microsoft.com/office/officeart/2005/8/layout/architecture"/>
    <dgm:cxn modelId="{00CA0E9B-E36B-418B-92AF-E8F358B50EC9}" type="presParOf" srcId="{FA87BA5C-83FA-42C3-8A52-686D1F85688C}" destId="{DBB9B0B5-AE00-4E4D-9267-FF62D5D49B5F}" srcOrd="0" destOrd="0" presId="urn:microsoft.com/office/officeart/2005/8/layout/architecture"/>
    <dgm:cxn modelId="{E4ABCEC3-96D0-4AB4-9D94-8E36CA8F2886}" type="presParOf" srcId="{FA87BA5C-83FA-42C3-8A52-686D1F85688C}" destId="{A4C21D2F-BD76-41BD-A08E-84011133892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1998EC-F499-424E-AB81-31ACDF2D45BA}" type="doc">
      <dgm:prSet loTypeId="urn:microsoft.com/office/officeart/2005/8/layout/hierarchy4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F334379-7937-4B89-BB2F-FC0BBB0B31A2}">
      <dgm:prSet phldrT="[Text]"/>
      <dgm:spPr/>
      <dgm:t>
        <a:bodyPr/>
        <a:lstStyle/>
        <a:p>
          <a:r>
            <a:rPr lang="en-US" dirty="0" smtClean="0"/>
            <a:t>WW2: Bretton Woods Conference</a:t>
          </a:r>
          <a:endParaRPr lang="en-US" dirty="0"/>
        </a:p>
      </dgm:t>
    </dgm:pt>
    <dgm:pt modelId="{A5FCBED9-7181-44EF-967F-C01A51B62DBA}" type="parTrans" cxnId="{22FBB3DB-B484-41C5-A0D2-DE4B9087EBD5}">
      <dgm:prSet/>
      <dgm:spPr/>
      <dgm:t>
        <a:bodyPr/>
        <a:lstStyle/>
        <a:p>
          <a:endParaRPr lang="en-US"/>
        </a:p>
      </dgm:t>
    </dgm:pt>
    <dgm:pt modelId="{7FF87CFD-3868-45BB-9F92-E66AF2FA8AA8}" type="sibTrans" cxnId="{22FBB3DB-B484-41C5-A0D2-DE4B9087EBD5}">
      <dgm:prSet/>
      <dgm:spPr/>
      <dgm:t>
        <a:bodyPr/>
        <a:lstStyle/>
        <a:p>
          <a:endParaRPr lang="en-US"/>
        </a:p>
      </dgm:t>
    </dgm:pt>
    <dgm:pt modelId="{C6EA2684-214E-484D-896A-6D7C0F90DF2B}">
      <dgm:prSet phldrT="[Text]"/>
      <dgm:spPr/>
      <dgm:t>
        <a:bodyPr/>
        <a:lstStyle/>
        <a:p>
          <a:r>
            <a:rPr lang="en-US" dirty="0" smtClean="0"/>
            <a:t>GATT-&gt; WTO (Remove Trade Barriers)</a:t>
          </a:r>
          <a:endParaRPr lang="en-US" dirty="0"/>
        </a:p>
      </dgm:t>
    </dgm:pt>
    <dgm:pt modelId="{59EB5E1B-7E81-487A-B25F-FB96D2ED63D6}" type="parTrans" cxnId="{2B696901-8BB8-4398-85B0-9544313C98CD}">
      <dgm:prSet/>
      <dgm:spPr/>
      <dgm:t>
        <a:bodyPr/>
        <a:lstStyle/>
        <a:p>
          <a:endParaRPr lang="en-US"/>
        </a:p>
      </dgm:t>
    </dgm:pt>
    <dgm:pt modelId="{9A1282CE-3158-4DB6-8122-24184D706E78}" type="sibTrans" cxnId="{2B696901-8BB8-4398-85B0-9544313C98CD}">
      <dgm:prSet/>
      <dgm:spPr/>
      <dgm:t>
        <a:bodyPr/>
        <a:lstStyle/>
        <a:p>
          <a:endParaRPr lang="en-US"/>
        </a:p>
      </dgm:t>
    </dgm:pt>
    <dgm:pt modelId="{86F38AE0-D036-435F-83EC-FE51632C4040}">
      <dgm:prSet phldrT="[Text]"/>
      <dgm:spPr/>
      <dgm:t>
        <a:bodyPr/>
        <a:lstStyle/>
        <a:p>
          <a:r>
            <a:rPr lang="en-US" dirty="0" smtClean="0"/>
            <a:t>Tariff </a:t>
          </a:r>
          <a:endParaRPr lang="en-US" dirty="0"/>
        </a:p>
      </dgm:t>
    </dgm:pt>
    <dgm:pt modelId="{B646FE18-C0C5-4239-9AD6-C74B4B16257D}" type="parTrans" cxnId="{05471C47-A226-4AF5-9203-D43735F03A46}">
      <dgm:prSet/>
      <dgm:spPr/>
      <dgm:t>
        <a:bodyPr/>
        <a:lstStyle/>
        <a:p>
          <a:endParaRPr lang="en-US"/>
        </a:p>
      </dgm:t>
    </dgm:pt>
    <dgm:pt modelId="{B1CDECC5-E8D7-46D3-8AFC-4EBCF475EA15}" type="sibTrans" cxnId="{05471C47-A226-4AF5-9203-D43735F03A46}">
      <dgm:prSet/>
      <dgm:spPr/>
      <dgm:t>
        <a:bodyPr/>
        <a:lstStyle/>
        <a:p>
          <a:endParaRPr lang="en-US"/>
        </a:p>
      </dgm:t>
    </dgm:pt>
    <dgm:pt modelId="{279FE716-56D6-470A-8DC4-B2A11F7B3CE8}">
      <dgm:prSet phldrT="[Text]"/>
      <dgm:spPr/>
      <dgm:t>
        <a:bodyPr/>
        <a:lstStyle/>
        <a:p>
          <a:r>
            <a:rPr lang="en-US" dirty="0" smtClean="0"/>
            <a:t>Non-Tariff</a:t>
          </a:r>
          <a:endParaRPr lang="en-US" dirty="0"/>
        </a:p>
      </dgm:t>
    </dgm:pt>
    <dgm:pt modelId="{C377468C-1EC2-4E03-9160-DBBF758FDE79}" type="parTrans" cxnId="{3B75DEAD-E60D-4361-8707-97D7B510EC12}">
      <dgm:prSet/>
      <dgm:spPr/>
      <dgm:t>
        <a:bodyPr/>
        <a:lstStyle/>
        <a:p>
          <a:endParaRPr lang="en-US"/>
        </a:p>
      </dgm:t>
    </dgm:pt>
    <dgm:pt modelId="{C1958DB6-AE60-4742-9C5A-4455B1CDD068}" type="sibTrans" cxnId="{3B75DEAD-E60D-4361-8707-97D7B510EC12}">
      <dgm:prSet/>
      <dgm:spPr/>
      <dgm:t>
        <a:bodyPr/>
        <a:lstStyle/>
        <a:p>
          <a:endParaRPr lang="en-US"/>
        </a:p>
      </dgm:t>
    </dgm:pt>
    <dgm:pt modelId="{05A453AF-D7A1-4D52-B29B-5C7C4E2B784E}">
      <dgm:prSet phldrT="[Text]"/>
      <dgm:spPr/>
      <dgm:t>
        <a:bodyPr/>
        <a:lstStyle/>
        <a:p>
          <a:r>
            <a:rPr lang="en-US" dirty="0" smtClean="0"/>
            <a:t>IMF</a:t>
          </a:r>
          <a:endParaRPr lang="en-US" dirty="0"/>
        </a:p>
      </dgm:t>
    </dgm:pt>
    <dgm:pt modelId="{E58A6238-B11B-4A42-A799-4028C9DF84F4}" type="parTrans" cxnId="{E448E0D2-F339-418D-A6C6-F9AD7A501B94}">
      <dgm:prSet/>
      <dgm:spPr/>
      <dgm:t>
        <a:bodyPr/>
        <a:lstStyle/>
        <a:p>
          <a:endParaRPr lang="en-US"/>
        </a:p>
      </dgm:t>
    </dgm:pt>
    <dgm:pt modelId="{3DA38B62-E1ED-4CFC-95F0-90026452526B}" type="sibTrans" cxnId="{E448E0D2-F339-418D-A6C6-F9AD7A501B94}">
      <dgm:prSet/>
      <dgm:spPr/>
      <dgm:t>
        <a:bodyPr/>
        <a:lstStyle/>
        <a:p>
          <a:endParaRPr lang="en-US"/>
        </a:p>
      </dgm:t>
    </dgm:pt>
    <dgm:pt modelId="{2B6D5AD7-8DAC-40D2-B6EF-37A5B32BA642}">
      <dgm:prSet phldrT="[Text]"/>
      <dgm:spPr/>
      <dgm:t>
        <a:bodyPr/>
        <a:lstStyle/>
        <a:p>
          <a:r>
            <a:rPr lang="en-US" dirty="0" smtClean="0"/>
            <a:t>World Bank (5)</a:t>
          </a:r>
          <a:endParaRPr lang="en-US" dirty="0"/>
        </a:p>
      </dgm:t>
    </dgm:pt>
    <dgm:pt modelId="{23526F76-4856-4640-BB58-DC22FAFED723}" type="parTrans" cxnId="{C6228F26-4009-4700-BBF0-58996A542A78}">
      <dgm:prSet/>
      <dgm:spPr/>
      <dgm:t>
        <a:bodyPr/>
        <a:lstStyle/>
        <a:p>
          <a:endParaRPr lang="en-US"/>
        </a:p>
      </dgm:t>
    </dgm:pt>
    <dgm:pt modelId="{FECBF560-76E7-4BD8-B41A-710C97989416}" type="sibTrans" cxnId="{C6228F26-4009-4700-BBF0-58996A542A78}">
      <dgm:prSet/>
      <dgm:spPr/>
      <dgm:t>
        <a:bodyPr/>
        <a:lstStyle/>
        <a:p>
          <a:endParaRPr lang="en-US"/>
        </a:p>
      </dgm:t>
    </dgm:pt>
    <dgm:pt modelId="{004A1FCF-6AFE-4C52-9084-217F9BD525FA}">
      <dgm:prSet phldrT="[Text]"/>
      <dgm:spPr/>
      <dgm:t>
        <a:bodyPr/>
        <a:lstStyle/>
        <a:p>
          <a:r>
            <a:rPr lang="en-US" dirty="0" smtClean="0"/>
            <a:t>Exchange rate stability</a:t>
          </a:r>
          <a:endParaRPr lang="en-US" dirty="0"/>
        </a:p>
      </dgm:t>
    </dgm:pt>
    <dgm:pt modelId="{79508654-CC48-4209-A90A-F9AABCF8AF3B}" type="parTrans" cxnId="{283F6D0D-0ADA-475D-8C0C-6F0F332EFC10}">
      <dgm:prSet/>
      <dgm:spPr/>
      <dgm:t>
        <a:bodyPr/>
        <a:lstStyle/>
        <a:p>
          <a:endParaRPr lang="en-US"/>
        </a:p>
      </dgm:t>
    </dgm:pt>
    <dgm:pt modelId="{2022C92C-72DC-4F41-BBDD-3B61F1EC3F8B}" type="sibTrans" cxnId="{283F6D0D-0ADA-475D-8C0C-6F0F332EFC10}">
      <dgm:prSet/>
      <dgm:spPr/>
      <dgm:t>
        <a:bodyPr/>
        <a:lstStyle/>
        <a:p>
          <a:endParaRPr lang="en-US"/>
        </a:p>
      </dgm:t>
    </dgm:pt>
    <dgm:pt modelId="{4474BBF2-8F51-4375-B001-B6B0BAB41AEA}">
      <dgm:prSet phldrT="[Text]"/>
      <dgm:spPr/>
      <dgm:t>
        <a:bodyPr/>
        <a:lstStyle/>
        <a:p>
          <a:r>
            <a:rPr lang="en-US" dirty="0" smtClean="0"/>
            <a:t>Help Poor Countries </a:t>
          </a:r>
          <a:endParaRPr lang="en-US" dirty="0"/>
        </a:p>
      </dgm:t>
    </dgm:pt>
    <dgm:pt modelId="{4CF37F9E-E091-4F97-AD3E-5CC6F362C74B}" type="parTrans" cxnId="{140BAFF2-3990-4D02-B1CD-B627A0DF691D}">
      <dgm:prSet/>
      <dgm:spPr/>
      <dgm:t>
        <a:bodyPr/>
        <a:lstStyle/>
        <a:p>
          <a:endParaRPr lang="en-US"/>
        </a:p>
      </dgm:t>
    </dgm:pt>
    <dgm:pt modelId="{34C106CF-197E-48B4-BBA6-57FCA4198CC7}" type="sibTrans" cxnId="{140BAFF2-3990-4D02-B1CD-B627A0DF691D}">
      <dgm:prSet/>
      <dgm:spPr/>
      <dgm:t>
        <a:bodyPr/>
        <a:lstStyle/>
        <a:p>
          <a:endParaRPr lang="en-US"/>
        </a:p>
      </dgm:t>
    </dgm:pt>
    <dgm:pt modelId="{5AB23B4F-1B42-458D-8B77-199F4B6E78AB}" type="pres">
      <dgm:prSet presAssocID="{BF1998EC-F499-424E-AB81-31ACDF2D45B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E2B3127-49B3-4DE3-85A4-2EA8F9BE1411}" type="pres">
      <dgm:prSet presAssocID="{1F334379-7937-4B89-BB2F-FC0BBB0B31A2}" presName="vertOne" presStyleCnt="0"/>
      <dgm:spPr/>
      <dgm:t>
        <a:bodyPr/>
        <a:lstStyle/>
        <a:p>
          <a:endParaRPr lang="en-US"/>
        </a:p>
      </dgm:t>
    </dgm:pt>
    <dgm:pt modelId="{3B1DEA31-75DA-46DD-81CF-D4EF9A9F34EC}" type="pres">
      <dgm:prSet presAssocID="{1F334379-7937-4B89-BB2F-FC0BBB0B31A2}" presName="txOne" presStyleLbl="node0" presStyleIdx="0" presStyleCnt="1" custScaleY="539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7B03D6-2F3D-4B9F-A2C6-0E7B8C5D9435}" type="pres">
      <dgm:prSet presAssocID="{1F334379-7937-4B89-BB2F-FC0BBB0B31A2}" presName="parTransOne" presStyleCnt="0"/>
      <dgm:spPr/>
      <dgm:t>
        <a:bodyPr/>
        <a:lstStyle/>
        <a:p>
          <a:endParaRPr lang="en-US"/>
        </a:p>
      </dgm:t>
    </dgm:pt>
    <dgm:pt modelId="{C89929E4-BB48-404C-A35D-E49F46D62AA7}" type="pres">
      <dgm:prSet presAssocID="{1F334379-7937-4B89-BB2F-FC0BBB0B31A2}" presName="horzOne" presStyleCnt="0"/>
      <dgm:spPr/>
      <dgm:t>
        <a:bodyPr/>
        <a:lstStyle/>
        <a:p>
          <a:endParaRPr lang="en-US"/>
        </a:p>
      </dgm:t>
    </dgm:pt>
    <dgm:pt modelId="{0376A61D-BF2E-45A6-BD2B-203F5807BC78}" type="pres">
      <dgm:prSet presAssocID="{05A453AF-D7A1-4D52-B29B-5C7C4E2B784E}" presName="vertTwo" presStyleCnt="0"/>
      <dgm:spPr/>
      <dgm:t>
        <a:bodyPr/>
        <a:lstStyle/>
        <a:p>
          <a:endParaRPr lang="en-US"/>
        </a:p>
      </dgm:t>
    </dgm:pt>
    <dgm:pt modelId="{EE1F3CE9-E0F7-4876-8D9A-BE790BAAB670}" type="pres">
      <dgm:prSet presAssocID="{05A453AF-D7A1-4D52-B29B-5C7C4E2B784E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770706-BDD7-4739-9F13-1F55FAE3B7BD}" type="pres">
      <dgm:prSet presAssocID="{05A453AF-D7A1-4D52-B29B-5C7C4E2B784E}" presName="parTransTwo" presStyleCnt="0"/>
      <dgm:spPr/>
      <dgm:t>
        <a:bodyPr/>
        <a:lstStyle/>
        <a:p>
          <a:endParaRPr lang="en-US"/>
        </a:p>
      </dgm:t>
    </dgm:pt>
    <dgm:pt modelId="{F2F91196-26CC-4BBA-B7A7-956F1DDB29C8}" type="pres">
      <dgm:prSet presAssocID="{05A453AF-D7A1-4D52-B29B-5C7C4E2B784E}" presName="horzTwo" presStyleCnt="0"/>
      <dgm:spPr/>
      <dgm:t>
        <a:bodyPr/>
        <a:lstStyle/>
        <a:p>
          <a:endParaRPr lang="en-US"/>
        </a:p>
      </dgm:t>
    </dgm:pt>
    <dgm:pt modelId="{E278372E-85C6-4CA2-A902-710DC7D2611C}" type="pres">
      <dgm:prSet presAssocID="{004A1FCF-6AFE-4C52-9084-217F9BD525FA}" presName="vertThree" presStyleCnt="0"/>
      <dgm:spPr/>
      <dgm:t>
        <a:bodyPr/>
        <a:lstStyle/>
        <a:p>
          <a:endParaRPr lang="en-US"/>
        </a:p>
      </dgm:t>
    </dgm:pt>
    <dgm:pt modelId="{20659C2A-5FFB-40C9-BDFA-7680396FA56A}" type="pres">
      <dgm:prSet presAssocID="{004A1FCF-6AFE-4C52-9084-217F9BD525FA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A22CEB-D58E-4A28-8068-8A55B6BCC3F1}" type="pres">
      <dgm:prSet presAssocID="{004A1FCF-6AFE-4C52-9084-217F9BD525FA}" presName="horzThree" presStyleCnt="0"/>
      <dgm:spPr/>
      <dgm:t>
        <a:bodyPr/>
        <a:lstStyle/>
        <a:p>
          <a:endParaRPr lang="en-US"/>
        </a:p>
      </dgm:t>
    </dgm:pt>
    <dgm:pt modelId="{10772FBD-20BA-479E-813C-69E9C3BB0F01}" type="pres">
      <dgm:prSet presAssocID="{3DA38B62-E1ED-4CFC-95F0-90026452526B}" presName="sibSpaceTwo" presStyleCnt="0"/>
      <dgm:spPr/>
      <dgm:t>
        <a:bodyPr/>
        <a:lstStyle/>
        <a:p>
          <a:endParaRPr lang="en-US"/>
        </a:p>
      </dgm:t>
    </dgm:pt>
    <dgm:pt modelId="{25CB9459-3681-4E9C-9F83-617B5E841B39}" type="pres">
      <dgm:prSet presAssocID="{2B6D5AD7-8DAC-40D2-B6EF-37A5B32BA642}" presName="vertTwo" presStyleCnt="0"/>
      <dgm:spPr/>
      <dgm:t>
        <a:bodyPr/>
        <a:lstStyle/>
        <a:p>
          <a:endParaRPr lang="en-US"/>
        </a:p>
      </dgm:t>
    </dgm:pt>
    <dgm:pt modelId="{24FB3E9A-D806-4876-A3D4-D061F30CD51F}" type="pres">
      <dgm:prSet presAssocID="{2B6D5AD7-8DAC-40D2-B6EF-37A5B32BA642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88385D-705A-4667-8DD5-BA887AFBD7D0}" type="pres">
      <dgm:prSet presAssocID="{2B6D5AD7-8DAC-40D2-B6EF-37A5B32BA642}" presName="parTransTwo" presStyleCnt="0"/>
      <dgm:spPr/>
      <dgm:t>
        <a:bodyPr/>
        <a:lstStyle/>
        <a:p>
          <a:endParaRPr lang="en-US"/>
        </a:p>
      </dgm:t>
    </dgm:pt>
    <dgm:pt modelId="{C5BBF1E8-07A6-4E4A-BD08-C3A2E9BC6C22}" type="pres">
      <dgm:prSet presAssocID="{2B6D5AD7-8DAC-40D2-B6EF-37A5B32BA642}" presName="horzTwo" presStyleCnt="0"/>
      <dgm:spPr/>
      <dgm:t>
        <a:bodyPr/>
        <a:lstStyle/>
        <a:p>
          <a:endParaRPr lang="en-US"/>
        </a:p>
      </dgm:t>
    </dgm:pt>
    <dgm:pt modelId="{D6B142BE-3608-451C-B015-75A0B5882416}" type="pres">
      <dgm:prSet presAssocID="{4474BBF2-8F51-4375-B001-B6B0BAB41AEA}" presName="vertThree" presStyleCnt="0"/>
      <dgm:spPr/>
      <dgm:t>
        <a:bodyPr/>
        <a:lstStyle/>
        <a:p>
          <a:endParaRPr lang="en-US"/>
        </a:p>
      </dgm:t>
    </dgm:pt>
    <dgm:pt modelId="{BEAF1CB7-75A1-4022-8521-AA9E287F25A6}" type="pres">
      <dgm:prSet presAssocID="{4474BBF2-8F51-4375-B001-B6B0BAB41AEA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2D34EE-F47D-47F7-8540-7A68EC12BAA8}" type="pres">
      <dgm:prSet presAssocID="{4474BBF2-8F51-4375-B001-B6B0BAB41AEA}" presName="horzThree" presStyleCnt="0"/>
      <dgm:spPr/>
      <dgm:t>
        <a:bodyPr/>
        <a:lstStyle/>
        <a:p>
          <a:endParaRPr lang="en-US"/>
        </a:p>
      </dgm:t>
    </dgm:pt>
    <dgm:pt modelId="{95E874A1-671A-44BC-A21E-013F3AC002A0}" type="pres">
      <dgm:prSet presAssocID="{FECBF560-76E7-4BD8-B41A-710C97989416}" presName="sibSpaceTwo" presStyleCnt="0"/>
      <dgm:spPr/>
      <dgm:t>
        <a:bodyPr/>
        <a:lstStyle/>
        <a:p>
          <a:endParaRPr lang="en-US"/>
        </a:p>
      </dgm:t>
    </dgm:pt>
    <dgm:pt modelId="{2C95A3B7-23F3-430F-BAA3-EF7F0C412C53}" type="pres">
      <dgm:prSet presAssocID="{C6EA2684-214E-484D-896A-6D7C0F90DF2B}" presName="vertTwo" presStyleCnt="0"/>
      <dgm:spPr/>
      <dgm:t>
        <a:bodyPr/>
        <a:lstStyle/>
        <a:p>
          <a:endParaRPr lang="en-US"/>
        </a:p>
      </dgm:t>
    </dgm:pt>
    <dgm:pt modelId="{CF2C839A-8715-483F-A218-8512FB52A8D5}" type="pres">
      <dgm:prSet presAssocID="{C6EA2684-214E-484D-896A-6D7C0F90DF2B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210DAA-43F9-4285-BABE-E4C2AD4E9E98}" type="pres">
      <dgm:prSet presAssocID="{C6EA2684-214E-484D-896A-6D7C0F90DF2B}" presName="parTransTwo" presStyleCnt="0"/>
      <dgm:spPr/>
      <dgm:t>
        <a:bodyPr/>
        <a:lstStyle/>
        <a:p>
          <a:endParaRPr lang="en-US"/>
        </a:p>
      </dgm:t>
    </dgm:pt>
    <dgm:pt modelId="{94E8119E-1C9F-4593-8480-A4378A694C89}" type="pres">
      <dgm:prSet presAssocID="{C6EA2684-214E-484D-896A-6D7C0F90DF2B}" presName="horzTwo" presStyleCnt="0"/>
      <dgm:spPr/>
      <dgm:t>
        <a:bodyPr/>
        <a:lstStyle/>
        <a:p>
          <a:endParaRPr lang="en-US"/>
        </a:p>
      </dgm:t>
    </dgm:pt>
    <dgm:pt modelId="{1B3199D0-65A8-4ECD-A035-B9711C5EE108}" type="pres">
      <dgm:prSet presAssocID="{86F38AE0-D036-435F-83EC-FE51632C4040}" presName="vertThree" presStyleCnt="0"/>
      <dgm:spPr/>
      <dgm:t>
        <a:bodyPr/>
        <a:lstStyle/>
        <a:p>
          <a:endParaRPr lang="en-US"/>
        </a:p>
      </dgm:t>
    </dgm:pt>
    <dgm:pt modelId="{F74DB25F-C5B9-4ECC-BEA0-7A40D0894FBD}" type="pres">
      <dgm:prSet presAssocID="{86F38AE0-D036-435F-83EC-FE51632C4040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01F204-B853-477C-81AD-9409BAD06774}" type="pres">
      <dgm:prSet presAssocID="{86F38AE0-D036-435F-83EC-FE51632C4040}" presName="horzThree" presStyleCnt="0"/>
      <dgm:spPr/>
      <dgm:t>
        <a:bodyPr/>
        <a:lstStyle/>
        <a:p>
          <a:endParaRPr lang="en-US"/>
        </a:p>
      </dgm:t>
    </dgm:pt>
    <dgm:pt modelId="{89AC90FB-1E61-48DC-BBF8-4D9134E6B1D9}" type="pres">
      <dgm:prSet presAssocID="{B1CDECC5-E8D7-46D3-8AFC-4EBCF475EA15}" presName="sibSpaceThree" presStyleCnt="0"/>
      <dgm:spPr/>
      <dgm:t>
        <a:bodyPr/>
        <a:lstStyle/>
        <a:p>
          <a:endParaRPr lang="en-US"/>
        </a:p>
      </dgm:t>
    </dgm:pt>
    <dgm:pt modelId="{12BBCD29-48DB-48BE-9173-B0BD0F69F0E4}" type="pres">
      <dgm:prSet presAssocID="{279FE716-56D6-470A-8DC4-B2A11F7B3CE8}" presName="vertThree" presStyleCnt="0"/>
      <dgm:spPr/>
      <dgm:t>
        <a:bodyPr/>
        <a:lstStyle/>
        <a:p>
          <a:endParaRPr lang="en-US"/>
        </a:p>
      </dgm:t>
    </dgm:pt>
    <dgm:pt modelId="{07209D34-2C47-4767-88E6-94E4C95F3FD0}" type="pres">
      <dgm:prSet presAssocID="{279FE716-56D6-470A-8DC4-B2A11F7B3CE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B908D1-6D98-41A0-A0AD-0DC0CA85AE1F}" type="pres">
      <dgm:prSet presAssocID="{279FE716-56D6-470A-8DC4-B2A11F7B3CE8}" presName="horzThree" presStyleCnt="0"/>
      <dgm:spPr/>
      <dgm:t>
        <a:bodyPr/>
        <a:lstStyle/>
        <a:p>
          <a:endParaRPr lang="en-US"/>
        </a:p>
      </dgm:t>
    </dgm:pt>
  </dgm:ptLst>
  <dgm:cxnLst>
    <dgm:cxn modelId="{3B75DEAD-E60D-4361-8707-97D7B510EC12}" srcId="{C6EA2684-214E-484D-896A-6D7C0F90DF2B}" destId="{279FE716-56D6-470A-8DC4-B2A11F7B3CE8}" srcOrd="1" destOrd="0" parTransId="{C377468C-1EC2-4E03-9160-DBBF758FDE79}" sibTransId="{C1958DB6-AE60-4742-9C5A-4455B1CDD068}"/>
    <dgm:cxn modelId="{05471C47-A226-4AF5-9203-D43735F03A46}" srcId="{C6EA2684-214E-484D-896A-6D7C0F90DF2B}" destId="{86F38AE0-D036-435F-83EC-FE51632C4040}" srcOrd="0" destOrd="0" parTransId="{B646FE18-C0C5-4239-9AD6-C74B4B16257D}" sibTransId="{B1CDECC5-E8D7-46D3-8AFC-4EBCF475EA15}"/>
    <dgm:cxn modelId="{B9B67AAA-D894-44E6-9E4A-D0FEF49B45D5}" type="presOf" srcId="{279FE716-56D6-470A-8DC4-B2A11F7B3CE8}" destId="{07209D34-2C47-4767-88E6-94E4C95F3FD0}" srcOrd="0" destOrd="0" presId="urn:microsoft.com/office/officeart/2005/8/layout/hierarchy4"/>
    <dgm:cxn modelId="{02F1DF5A-0AA9-46A8-9304-08210D18F717}" type="presOf" srcId="{004A1FCF-6AFE-4C52-9084-217F9BD525FA}" destId="{20659C2A-5FFB-40C9-BDFA-7680396FA56A}" srcOrd="0" destOrd="0" presId="urn:microsoft.com/office/officeart/2005/8/layout/hierarchy4"/>
    <dgm:cxn modelId="{DC9D0C6D-C34F-4A21-8FFF-78D419A0BE01}" type="presOf" srcId="{1F334379-7937-4B89-BB2F-FC0BBB0B31A2}" destId="{3B1DEA31-75DA-46DD-81CF-D4EF9A9F34EC}" srcOrd="0" destOrd="0" presId="urn:microsoft.com/office/officeart/2005/8/layout/hierarchy4"/>
    <dgm:cxn modelId="{3C6F9291-15B9-407F-986F-353AB3BA2B4C}" type="presOf" srcId="{4474BBF2-8F51-4375-B001-B6B0BAB41AEA}" destId="{BEAF1CB7-75A1-4022-8521-AA9E287F25A6}" srcOrd="0" destOrd="0" presId="urn:microsoft.com/office/officeart/2005/8/layout/hierarchy4"/>
    <dgm:cxn modelId="{2B696901-8BB8-4398-85B0-9544313C98CD}" srcId="{1F334379-7937-4B89-BB2F-FC0BBB0B31A2}" destId="{C6EA2684-214E-484D-896A-6D7C0F90DF2B}" srcOrd="2" destOrd="0" parTransId="{59EB5E1B-7E81-487A-B25F-FB96D2ED63D6}" sibTransId="{9A1282CE-3158-4DB6-8122-24184D706E78}"/>
    <dgm:cxn modelId="{140BAFF2-3990-4D02-B1CD-B627A0DF691D}" srcId="{2B6D5AD7-8DAC-40D2-B6EF-37A5B32BA642}" destId="{4474BBF2-8F51-4375-B001-B6B0BAB41AEA}" srcOrd="0" destOrd="0" parTransId="{4CF37F9E-E091-4F97-AD3E-5CC6F362C74B}" sibTransId="{34C106CF-197E-48B4-BBA6-57FCA4198CC7}"/>
    <dgm:cxn modelId="{C6228F26-4009-4700-BBF0-58996A542A78}" srcId="{1F334379-7937-4B89-BB2F-FC0BBB0B31A2}" destId="{2B6D5AD7-8DAC-40D2-B6EF-37A5B32BA642}" srcOrd="1" destOrd="0" parTransId="{23526F76-4856-4640-BB58-DC22FAFED723}" sibTransId="{FECBF560-76E7-4BD8-B41A-710C97989416}"/>
    <dgm:cxn modelId="{3FDCB8E9-081E-42B8-94A3-AEB136B6C13D}" type="presOf" srcId="{C6EA2684-214E-484D-896A-6D7C0F90DF2B}" destId="{CF2C839A-8715-483F-A218-8512FB52A8D5}" srcOrd="0" destOrd="0" presId="urn:microsoft.com/office/officeart/2005/8/layout/hierarchy4"/>
    <dgm:cxn modelId="{7096E852-CF26-4E22-A75E-8F261627CE62}" type="presOf" srcId="{86F38AE0-D036-435F-83EC-FE51632C4040}" destId="{F74DB25F-C5B9-4ECC-BEA0-7A40D0894FBD}" srcOrd="0" destOrd="0" presId="urn:microsoft.com/office/officeart/2005/8/layout/hierarchy4"/>
    <dgm:cxn modelId="{283F6D0D-0ADA-475D-8C0C-6F0F332EFC10}" srcId="{05A453AF-D7A1-4D52-B29B-5C7C4E2B784E}" destId="{004A1FCF-6AFE-4C52-9084-217F9BD525FA}" srcOrd="0" destOrd="0" parTransId="{79508654-CC48-4209-A90A-F9AABCF8AF3B}" sibTransId="{2022C92C-72DC-4F41-BBDD-3B61F1EC3F8B}"/>
    <dgm:cxn modelId="{269A5FB0-2FDE-499D-B437-9DE1154E21B3}" type="presOf" srcId="{2B6D5AD7-8DAC-40D2-B6EF-37A5B32BA642}" destId="{24FB3E9A-D806-4876-A3D4-D061F30CD51F}" srcOrd="0" destOrd="0" presId="urn:microsoft.com/office/officeart/2005/8/layout/hierarchy4"/>
    <dgm:cxn modelId="{DDE04E5F-D47D-4679-A094-B4DD77F027B7}" type="presOf" srcId="{BF1998EC-F499-424E-AB81-31ACDF2D45BA}" destId="{5AB23B4F-1B42-458D-8B77-199F4B6E78AB}" srcOrd="0" destOrd="0" presId="urn:microsoft.com/office/officeart/2005/8/layout/hierarchy4"/>
    <dgm:cxn modelId="{22FBB3DB-B484-41C5-A0D2-DE4B9087EBD5}" srcId="{BF1998EC-F499-424E-AB81-31ACDF2D45BA}" destId="{1F334379-7937-4B89-BB2F-FC0BBB0B31A2}" srcOrd="0" destOrd="0" parTransId="{A5FCBED9-7181-44EF-967F-C01A51B62DBA}" sibTransId="{7FF87CFD-3868-45BB-9F92-E66AF2FA8AA8}"/>
    <dgm:cxn modelId="{E448E0D2-F339-418D-A6C6-F9AD7A501B94}" srcId="{1F334379-7937-4B89-BB2F-FC0BBB0B31A2}" destId="{05A453AF-D7A1-4D52-B29B-5C7C4E2B784E}" srcOrd="0" destOrd="0" parTransId="{E58A6238-B11B-4A42-A799-4028C9DF84F4}" sibTransId="{3DA38B62-E1ED-4CFC-95F0-90026452526B}"/>
    <dgm:cxn modelId="{B07F95B7-0D9F-4DF5-BAE0-6208231A7C34}" type="presOf" srcId="{05A453AF-D7A1-4D52-B29B-5C7C4E2B784E}" destId="{EE1F3CE9-E0F7-4876-8D9A-BE790BAAB670}" srcOrd="0" destOrd="0" presId="urn:microsoft.com/office/officeart/2005/8/layout/hierarchy4"/>
    <dgm:cxn modelId="{E07AE0C1-C1BD-4A2E-AE72-22C74F125E9A}" type="presParOf" srcId="{5AB23B4F-1B42-458D-8B77-199F4B6E78AB}" destId="{4E2B3127-49B3-4DE3-85A4-2EA8F9BE1411}" srcOrd="0" destOrd="0" presId="urn:microsoft.com/office/officeart/2005/8/layout/hierarchy4"/>
    <dgm:cxn modelId="{4B3A46CF-C067-4509-9325-34233DF25551}" type="presParOf" srcId="{4E2B3127-49B3-4DE3-85A4-2EA8F9BE1411}" destId="{3B1DEA31-75DA-46DD-81CF-D4EF9A9F34EC}" srcOrd="0" destOrd="0" presId="urn:microsoft.com/office/officeart/2005/8/layout/hierarchy4"/>
    <dgm:cxn modelId="{33CF5A5D-335F-439B-B72B-E8F412617F00}" type="presParOf" srcId="{4E2B3127-49B3-4DE3-85A4-2EA8F9BE1411}" destId="{2D7B03D6-2F3D-4B9F-A2C6-0E7B8C5D9435}" srcOrd="1" destOrd="0" presId="urn:microsoft.com/office/officeart/2005/8/layout/hierarchy4"/>
    <dgm:cxn modelId="{F4D85526-A56A-4E7F-B9EE-F6AA72CAF9FB}" type="presParOf" srcId="{4E2B3127-49B3-4DE3-85A4-2EA8F9BE1411}" destId="{C89929E4-BB48-404C-A35D-E49F46D62AA7}" srcOrd="2" destOrd="0" presId="urn:microsoft.com/office/officeart/2005/8/layout/hierarchy4"/>
    <dgm:cxn modelId="{2C9F5EEA-1CA0-4867-A1FC-08A1958F4DE4}" type="presParOf" srcId="{C89929E4-BB48-404C-A35D-E49F46D62AA7}" destId="{0376A61D-BF2E-45A6-BD2B-203F5807BC78}" srcOrd="0" destOrd="0" presId="urn:microsoft.com/office/officeart/2005/8/layout/hierarchy4"/>
    <dgm:cxn modelId="{B4763F1E-0A4F-49CF-9F78-9FB0674FB57D}" type="presParOf" srcId="{0376A61D-BF2E-45A6-BD2B-203F5807BC78}" destId="{EE1F3CE9-E0F7-4876-8D9A-BE790BAAB670}" srcOrd="0" destOrd="0" presId="urn:microsoft.com/office/officeart/2005/8/layout/hierarchy4"/>
    <dgm:cxn modelId="{205DFA35-2016-44EC-87E6-A3B402FF59D8}" type="presParOf" srcId="{0376A61D-BF2E-45A6-BD2B-203F5807BC78}" destId="{45770706-BDD7-4739-9F13-1F55FAE3B7BD}" srcOrd="1" destOrd="0" presId="urn:microsoft.com/office/officeart/2005/8/layout/hierarchy4"/>
    <dgm:cxn modelId="{F68E3945-F459-4C80-A26C-19E2FEE59F58}" type="presParOf" srcId="{0376A61D-BF2E-45A6-BD2B-203F5807BC78}" destId="{F2F91196-26CC-4BBA-B7A7-956F1DDB29C8}" srcOrd="2" destOrd="0" presId="urn:microsoft.com/office/officeart/2005/8/layout/hierarchy4"/>
    <dgm:cxn modelId="{4EBD5FEC-43D7-45D4-BEC3-9EE329E7A355}" type="presParOf" srcId="{F2F91196-26CC-4BBA-B7A7-956F1DDB29C8}" destId="{E278372E-85C6-4CA2-A902-710DC7D2611C}" srcOrd="0" destOrd="0" presId="urn:microsoft.com/office/officeart/2005/8/layout/hierarchy4"/>
    <dgm:cxn modelId="{645A8D5E-C189-4FE4-9A15-A91645AB6F0C}" type="presParOf" srcId="{E278372E-85C6-4CA2-A902-710DC7D2611C}" destId="{20659C2A-5FFB-40C9-BDFA-7680396FA56A}" srcOrd="0" destOrd="0" presId="urn:microsoft.com/office/officeart/2005/8/layout/hierarchy4"/>
    <dgm:cxn modelId="{FFBF6525-FCDB-43DC-9341-C7CBA1270884}" type="presParOf" srcId="{E278372E-85C6-4CA2-A902-710DC7D2611C}" destId="{4AA22CEB-D58E-4A28-8068-8A55B6BCC3F1}" srcOrd="1" destOrd="0" presId="urn:microsoft.com/office/officeart/2005/8/layout/hierarchy4"/>
    <dgm:cxn modelId="{07471AED-1514-4D66-80A7-E9F7601F1B27}" type="presParOf" srcId="{C89929E4-BB48-404C-A35D-E49F46D62AA7}" destId="{10772FBD-20BA-479E-813C-69E9C3BB0F01}" srcOrd="1" destOrd="0" presId="urn:microsoft.com/office/officeart/2005/8/layout/hierarchy4"/>
    <dgm:cxn modelId="{0F720DA2-8FC5-4F2A-9744-708765513E42}" type="presParOf" srcId="{C89929E4-BB48-404C-A35D-E49F46D62AA7}" destId="{25CB9459-3681-4E9C-9F83-617B5E841B39}" srcOrd="2" destOrd="0" presId="urn:microsoft.com/office/officeart/2005/8/layout/hierarchy4"/>
    <dgm:cxn modelId="{8EBFDF16-FA7A-40BE-9E85-5F123D49F296}" type="presParOf" srcId="{25CB9459-3681-4E9C-9F83-617B5E841B39}" destId="{24FB3E9A-D806-4876-A3D4-D061F30CD51F}" srcOrd="0" destOrd="0" presId="urn:microsoft.com/office/officeart/2005/8/layout/hierarchy4"/>
    <dgm:cxn modelId="{BA82F8A0-4A52-4959-AD49-62D6F89D2C46}" type="presParOf" srcId="{25CB9459-3681-4E9C-9F83-617B5E841B39}" destId="{EF88385D-705A-4667-8DD5-BA887AFBD7D0}" srcOrd="1" destOrd="0" presId="urn:microsoft.com/office/officeart/2005/8/layout/hierarchy4"/>
    <dgm:cxn modelId="{87346077-FE7B-4D9A-A400-3890638E811E}" type="presParOf" srcId="{25CB9459-3681-4E9C-9F83-617B5E841B39}" destId="{C5BBF1E8-07A6-4E4A-BD08-C3A2E9BC6C22}" srcOrd="2" destOrd="0" presId="urn:microsoft.com/office/officeart/2005/8/layout/hierarchy4"/>
    <dgm:cxn modelId="{7A277A6C-9DB2-4D58-B006-950EB887D556}" type="presParOf" srcId="{C5BBF1E8-07A6-4E4A-BD08-C3A2E9BC6C22}" destId="{D6B142BE-3608-451C-B015-75A0B5882416}" srcOrd="0" destOrd="0" presId="urn:microsoft.com/office/officeart/2005/8/layout/hierarchy4"/>
    <dgm:cxn modelId="{193DC9C1-E1A7-4315-A26C-167C687D580B}" type="presParOf" srcId="{D6B142BE-3608-451C-B015-75A0B5882416}" destId="{BEAF1CB7-75A1-4022-8521-AA9E287F25A6}" srcOrd="0" destOrd="0" presId="urn:microsoft.com/office/officeart/2005/8/layout/hierarchy4"/>
    <dgm:cxn modelId="{9569F1DE-6DB6-4ADA-8C9B-14D5935ADD1B}" type="presParOf" srcId="{D6B142BE-3608-451C-B015-75A0B5882416}" destId="{C22D34EE-F47D-47F7-8540-7A68EC12BAA8}" srcOrd="1" destOrd="0" presId="urn:microsoft.com/office/officeart/2005/8/layout/hierarchy4"/>
    <dgm:cxn modelId="{FD5052B0-2296-44E1-916E-DE09A361B58C}" type="presParOf" srcId="{C89929E4-BB48-404C-A35D-E49F46D62AA7}" destId="{95E874A1-671A-44BC-A21E-013F3AC002A0}" srcOrd="3" destOrd="0" presId="urn:microsoft.com/office/officeart/2005/8/layout/hierarchy4"/>
    <dgm:cxn modelId="{8CAFD3B2-EE76-4A3B-A4F8-E04093498BF7}" type="presParOf" srcId="{C89929E4-BB48-404C-A35D-E49F46D62AA7}" destId="{2C95A3B7-23F3-430F-BAA3-EF7F0C412C53}" srcOrd="4" destOrd="0" presId="urn:microsoft.com/office/officeart/2005/8/layout/hierarchy4"/>
    <dgm:cxn modelId="{309528CD-F4FF-47E1-A808-385B8F036E7D}" type="presParOf" srcId="{2C95A3B7-23F3-430F-BAA3-EF7F0C412C53}" destId="{CF2C839A-8715-483F-A218-8512FB52A8D5}" srcOrd="0" destOrd="0" presId="urn:microsoft.com/office/officeart/2005/8/layout/hierarchy4"/>
    <dgm:cxn modelId="{98FC49CE-6B17-4A40-A230-1CDA3CF2B9C2}" type="presParOf" srcId="{2C95A3B7-23F3-430F-BAA3-EF7F0C412C53}" destId="{A4210DAA-43F9-4285-BABE-E4C2AD4E9E98}" srcOrd="1" destOrd="0" presId="urn:microsoft.com/office/officeart/2005/8/layout/hierarchy4"/>
    <dgm:cxn modelId="{46E8638B-9E8E-46FD-94B8-06859A91A5E3}" type="presParOf" srcId="{2C95A3B7-23F3-430F-BAA3-EF7F0C412C53}" destId="{94E8119E-1C9F-4593-8480-A4378A694C89}" srcOrd="2" destOrd="0" presId="urn:microsoft.com/office/officeart/2005/8/layout/hierarchy4"/>
    <dgm:cxn modelId="{8E9090DE-415A-469A-A2DE-B76B96A986F4}" type="presParOf" srcId="{94E8119E-1C9F-4593-8480-A4378A694C89}" destId="{1B3199D0-65A8-4ECD-A035-B9711C5EE108}" srcOrd="0" destOrd="0" presId="urn:microsoft.com/office/officeart/2005/8/layout/hierarchy4"/>
    <dgm:cxn modelId="{A238F5D6-12A2-4C4A-B063-CC3E8A47361D}" type="presParOf" srcId="{1B3199D0-65A8-4ECD-A035-B9711C5EE108}" destId="{F74DB25F-C5B9-4ECC-BEA0-7A40D0894FBD}" srcOrd="0" destOrd="0" presId="urn:microsoft.com/office/officeart/2005/8/layout/hierarchy4"/>
    <dgm:cxn modelId="{4E62E275-6380-4B28-971D-62492F956D20}" type="presParOf" srcId="{1B3199D0-65A8-4ECD-A035-B9711C5EE108}" destId="{AA01F204-B853-477C-81AD-9409BAD06774}" srcOrd="1" destOrd="0" presId="urn:microsoft.com/office/officeart/2005/8/layout/hierarchy4"/>
    <dgm:cxn modelId="{9E928ECF-ADC7-420E-993D-54A2A612FA21}" type="presParOf" srcId="{94E8119E-1C9F-4593-8480-A4378A694C89}" destId="{89AC90FB-1E61-48DC-BBF8-4D9134E6B1D9}" srcOrd="1" destOrd="0" presId="urn:microsoft.com/office/officeart/2005/8/layout/hierarchy4"/>
    <dgm:cxn modelId="{A052542B-0178-4E5D-87C6-68E08758157A}" type="presParOf" srcId="{94E8119E-1C9F-4593-8480-A4378A694C89}" destId="{12BBCD29-48DB-48BE-9173-B0BD0F69F0E4}" srcOrd="2" destOrd="0" presId="urn:microsoft.com/office/officeart/2005/8/layout/hierarchy4"/>
    <dgm:cxn modelId="{7CE95ADB-AB2C-428D-BE6E-17CFC4A9E083}" type="presParOf" srcId="{12BBCD29-48DB-48BE-9173-B0BD0F69F0E4}" destId="{07209D34-2C47-4767-88E6-94E4C95F3FD0}" srcOrd="0" destOrd="0" presId="urn:microsoft.com/office/officeart/2005/8/layout/hierarchy4"/>
    <dgm:cxn modelId="{09A930BC-0925-4A99-93FF-7FE3D47A208F}" type="presParOf" srcId="{12BBCD29-48DB-48BE-9173-B0BD0F69F0E4}" destId="{7EB908D1-6D98-41A0-A0AD-0DC0CA85AE1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7B60DC-1783-4941-AE95-A5A519E715B6}" type="doc">
      <dgm:prSet loTypeId="urn:diagrams.loki3.com/Bracke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7FC511B-80A7-4CD1-BAC4-DA1EB9811C4C}">
      <dgm:prSet phldrT="[Text]"/>
      <dgm:spPr/>
      <dgm:t>
        <a:bodyPr/>
        <a:lstStyle/>
        <a:p>
          <a:r>
            <a:rPr lang="en-US" dirty="0" smtClean="0"/>
            <a:t>1935-56</a:t>
          </a:r>
          <a:endParaRPr lang="en-US" dirty="0"/>
        </a:p>
      </dgm:t>
    </dgm:pt>
    <dgm:pt modelId="{39130CD9-10A8-4CF5-A014-55A716CFADCC}" type="parTrans" cxnId="{03520B72-6E97-429B-A203-4842F4E73C1F}">
      <dgm:prSet/>
      <dgm:spPr/>
      <dgm:t>
        <a:bodyPr/>
        <a:lstStyle/>
        <a:p>
          <a:endParaRPr lang="en-US"/>
        </a:p>
      </dgm:t>
    </dgm:pt>
    <dgm:pt modelId="{15ADF606-10AE-478A-9AFE-AD097EBD49EA}" type="sibTrans" cxnId="{03520B72-6E97-429B-A203-4842F4E73C1F}">
      <dgm:prSet/>
      <dgm:spPr/>
      <dgm:t>
        <a:bodyPr/>
        <a:lstStyle/>
        <a:p>
          <a:endParaRPr lang="en-US"/>
        </a:p>
      </dgm:t>
    </dgm:pt>
    <dgm:pt modelId="{B985C2D6-D880-4B55-BDC3-706DD1EDBE0A}">
      <dgm:prSet/>
      <dgm:spPr/>
      <dgm:t>
        <a:bodyPr/>
        <a:lstStyle/>
        <a:p>
          <a:r>
            <a:rPr lang="en-US" dirty="0" smtClean="0"/>
            <a:t>40% gold to the value of currency issued.</a:t>
          </a:r>
          <a:endParaRPr lang="en-US" dirty="0"/>
        </a:p>
      </dgm:t>
    </dgm:pt>
    <dgm:pt modelId="{A382F8DA-44CC-4C17-A125-9D7D6D34809C}" type="parTrans" cxnId="{B8CCCE65-DFC5-4077-9D78-42114916D42D}">
      <dgm:prSet/>
      <dgm:spPr/>
      <dgm:t>
        <a:bodyPr/>
        <a:lstStyle/>
        <a:p>
          <a:endParaRPr lang="en-US"/>
        </a:p>
      </dgm:t>
    </dgm:pt>
    <dgm:pt modelId="{1FAC551B-CF18-45FF-9F30-074A2A0B0E36}" type="sibTrans" cxnId="{B8CCCE65-DFC5-4077-9D78-42114916D42D}">
      <dgm:prSet/>
      <dgm:spPr/>
      <dgm:t>
        <a:bodyPr/>
        <a:lstStyle/>
        <a:p>
          <a:endParaRPr lang="en-US"/>
        </a:p>
      </dgm:t>
    </dgm:pt>
    <dgm:pt modelId="{F5F1CE7B-FCD0-459F-9301-F649955F40A3}">
      <dgm:prSet/>
      <dgm:spPr/>
      <dgm:t>
        <a:bodyPr/>
        <a:lstStyle/>
        <a:p>
          <a:r>
            <a:rPr lang="en-US" smtClean="0"/>
            <a:t>1956</a:t>
          </a:r>
          <a:endParaRPr lang="en-US"/>
        </a:p>
      </dgm:t>
    </dgm:pt>
    <dgm:pt modelId="{EAEB5F95-0B8A-49AD-81E2-B9C5F7828FFD}" type="parTrans" cxnId="{66289304-1DFA-4B33-880F-EB3E49076D6D}">
      <dgm:prSet/>
      <dgm:spPr/>
      <dgm:t>
        <a:bodyPr/>
        <a:lstStyle/>
        <a:p>
          <a:endParaRPr lang="en-US"/>
        </a:p>
      </dgm:t>
    </dgm:pt>
    <dgm:pt modelId="{380ED240-DF91-4462-B1A2-F1495F6E52F1}" type="sibTrans" cxnId="{66289304-1DFA-4B33-880F-EB3E49076D6D}">
      <dgm:prSet/>
      <dgm:spPr/>
      <dgm:t>
        <a:bodyPr/>
        <a:lstStyle/>
        <a:p>
          <a:endParaRPr lang="en-US"/>
        </a:p>
      </dgm:t>
    </dgm:pt>
    <dgm:pt modelId="{11ECB3E9-EAE6-4431-A3B3-274BE5391ACA}">
      <dgm:prSet/>
      <dgm:spPr/>
      <dgm:t>
        <a:bodyPr/>
        <a:lstStyle/>
        <a:p>
          <a:r>
            <a:rPr lang="en-US" dirty="0" smtClean="0"/>
            <a:t>Minimum foreign reserves system </a:t>
          </a:r>
          <a:endParaRPr lang="en-US" dirty="0"/>
        </a:p>
      </dgm:t>
    </dgm:pt>
    <dgm:pt modelId="{6918CDA9-FFD7-4E2C-A341-45D19BD2CCC8}" type="parTrans" cxnId="{08A3F139-5346-4941-AA20-04F1D6619B6B}">
      <dgm:prSet/>
      <dgm:spPr/>
      <dgm:t>
        <a:bodyPr/>
        <a:lstStyle/>
        <a:p>
          <a:endParaRPr lang="en-US"/>
        </a:p>
      </dgm:t>
    </dgm:pt>
    <dgm:pt modelId="{EC819EE9-4365-499A-9F97-D71F3A1AFA3E}" type="sibTrans" cxnId="{08A3F139-5346-4941-AA20-04F1D6619B6B}">
      <dgm:prSet/>
      <dgm:spPr/>
      <dgm:t>
        <a:bodyPr/>
        <a:lstStyle/>
        <a:p>
          <a:endParaRPr lang="en-US"/>
        </a:p>
      </dgm:t>
    </dgm:pt>
    <dgm:pt modelId="{6F31E286-0031-4B90-AEED-3C36F8DF8482}">
      <dgm:prSet/>
      <dgm:spPr/>
      <dgm:t>
        <a:bodyPr/>
        <a:lstStyle/>
        <a:p>
          <a:r>
            <a:rPr lang="en-US" dirty="0" smtClean="0"/>
            <a:t>Keep 115 cr. Worth gold + Rs. 400 crores worth Foreign security = 515 cr.</a:t>
          </a:r>
          <a:endParaRPr lang="en-US" dirty="0"/>
        </a:p>
      </dgm:t>
    </dgm:pt>
    <dgm:pt modelId="{EEED3646-3752-4D9D-B543-C6F4C16D81E9}" type="parTrans" cxnId="{84B35A50-7886-45D2-A06B-69C631896871}">
      <dgm:prSet/>
      <dgm:spPr/>
      <dgm:t>
        <a:bodyPr/>
        <a:lstStyle/>
        <a:p>
          <a:endParaRPr lang="en-US"/>
        </a:p>
      </dgm:t>
    </dgm:pt>
    <dgm:pt modelId="{EE012F31-9D82-412E-9C8F-309F8A53EDBB}" type="sibTrans" cxnId="{84B35A50-7886-45D2-A06B-69C631896871}">
      <dgm:prSet/>
      <dgm:spPr/>
      <dgm:t>
        <a:bodyPr/>
        <a:lstStyle/>
        <a:p>
          <a:endParaRPr lang="en-US"/>
        </a:p>
      </dgm:t>
    </dgm:pt>
    <dgm:pt modelId="{5AF56BCC-AB3C-4B4B-BACD-04BA2A1B471A}">
      <dgm:prSet/>
      <dgm:spPr/>
      <dgm:t>
        <a:bodyPr/>
        <a:lstStyle/>
        <a:p>
          <a:r>
            <a:rPr lang="en-US" dirty="0" smtClean="0"/>
            <a:t>1995:</a:t>
          </a:r>
          <a:endParaRPr lang="en-US" dirty="0"/>
        </a:p>
      </dgm:t>
    </dgm:pt>
    <dgm:pt modelId="{934A8679-7815-4A9F-832D-813EE807CD56}" type="parTrans" cxnId="{CC08E544-CB22-4CA4-A310-B816C544E3E9}">
      <dgm:prSet/>
      <dgm:spPr/>
      <dgm:t>
        <a:bodyPr/>
        <a:lstStyle/>
        <a:p>
          <a:endParaRPr lang="en-US"/>
        </a:p>
      </dgm:t>
    </dgm:pt>
    <dgm:pt modelId="{93AFB03F-A5F8-4FB7-B334-4544CE77D801}" type="sibTrans" cxnId="{CC08E544-CB22-4CA4-A310-B816C544E3E9}">
      <dgm:prSet/>
      <dgm:spPr/>
      <dgm:t>
        <a:bodyPr/>
        <a:lstStyle/>
        <a:p>
          <a:endParaRPr lang="en-US"/>
        </a:p>
      </dgm:t>
    </dgm:pt>
    <dgm:pt modelId="{195B5F96-435A-40C7-AFC7-CC5C20041FBB}">
      <dgm:prSet/>
      <dgm:spPr/>
      <dgm:t>
        <a:bodyPr/>
        <a:lstStyle/>
        <a:p>
          <a:r>
            <a:rPr lang="en-US" dirty="0" smtClean="0"/>
            <a:t>Rs. 115 crore worth gold.</a:t>
          </a:r>
          <a:endParaRPr lang="en-US" dirty="0"/>
        </a:p>
      </dgm:t>
    </dgm:pt>
    <dgm:pt modelId="{05F4AB8D-D232-4679-A19E-AEF8969ED0EF}" type="parTrans" cxnId="{41F2E1A3-F09E-4124-BEA1-2CD6B9199804}">
      <dgm:prSet/>
      <dgm:spPr/>
      <dgm:t>
        <a:bodyPr/>
        <a:lstStyle/>
        <a:p>
          <a:endParaRPr lang="en-US"/>
        </a:p>
      </dgm:t>
    </dgm:pt>
    <dgm:pt modelId="{9963E698-14D4-4CA7-905F-07CC5BBB6752}" type="sibTrans" cxnId="{41F2E1A3-F09E-4124-BEA1-2CD6B9199804}">
      <dgm:prSet/>
      <dgm:spPr/>
      <dgm:t>
        <a:bodyPr/>
        <a:lstStyle/>
        <a:p>
          <a:endParaRPr lang="en-US"/>
        </a:p>
      </dgm:t>
    </dgm:pt>
    <dgm:pt modelId="{5F682DC5-F889-41C8-B63E-DF345FCD674D}">
      <dgm:prSet/>
      <dgm:spPr/>
      <dgm:t>
        <a:bodyPr/>
        <a:lstStyle/>
        <a:p>
          <a:r>
            <a:rPr lang="en-US" dirty="0" smtClean="0"/>
            <a:t>"Managed paper currency standard".</a:t>
          </a:r>
          <a:endParaRPr lang="en-US" dirty="0"/>
        </a:p>
      </dgm:t>
    </dgm:pt>
    <dgm:pt modelId="{1BE8A614-D63F-4429-9042-620A16D0BA47}" type="parTrans" cxnId="{EE6104D4-2B39-4D3D-92E6-615F92DF53B9}">
      <dgm:prSet/>
      <dgm:spPr/>
      <dgm:t>
        <a:bodyPr/>
        <a:lstStyle/>
        <a:p>
          <a:endParaRPr lang="en-US"/>
        </a:p>
      </dgm:t>
    </dgm:pt>
    <dgm:pt modelId="{35A19759-D0FE-41C8-9222-69A748C5FDB7}" type="sibTrans" cxnId="{EE6104D4-2B39-4D3D-92E6-615F92DF53B9}">
      <dgm:prSet/>
      <dgm:spPr/>
      <dgm:t>
        <a:bodyPr/>
        <a:lstStyle/>
        <a:p>
          <a:endParaRPr lang="en-US"/>
        </a:p>
      </dgm:t>
    </dgm:pt>
    <dgm:pt modelId="{42A216C7-582B-4A0B-8453-33979C097CB5}">
      <dgm:prSet/>
      <dgm:spPr/>
      <dgm:t>
        <a:bodyPr/>
        <a:lstStyle/>
        <a:p>
          <a:r>
            <a:rPr lang="en-US" dirty="0" smtClean="0"/>
            <a:t>Print as much as you want. (but has to be backed by “financial assets” i.e. foreign currencies or bonds etc.)</a:t>
          </a:r>
          <a:endParaRPr lang="en-US" dirty="0"/>
        </a:p>
      </dgm:t>
    </dgm:pt>
    <dgm:pt modelId="{0282E4FA-532C-40F5-A73A-72411E4B7A58}" type="sibTrans" cxnId="{2F644461-F131-4771-89A3-C0BD699553A1}">
      <dgm:prSet/>
      <dgm:spPr/>
      <dgm:t>
        <a:bodyPr/>
        <a:lstStyle/>
        <a:p>
          <a:endParaRPr lang="en-US"/>
        </a:p>
      </dgm:t>
    </dgm:pt>
    <dgm:pt modelId="{EF964A86-5C87-432D-82B2-5366EDE7CFD6}" type="parTrans" cxnId="{2F644461-F131-4771-89A3-C0BD699553A1}">
      <dgm:prSet/>
      <dgm:spPr/>
      <dgm:t>
        <a:bodyPr/>
        <a:lstStyle/>
        <a:p>
          <a:endParaRPr lang="en-US"/>
        </a:p>
      </dgm:t>
    </dgm:pt>
    <dgm:pt modelId="{2EE03EFF-D64C-4096-9D9A-A644FDF0B49F}">
      <dgm:prSet/>
      <dgm:spPr/>
      <dgm:t>
        <a:bodyPr/>
        <a:lstStyle/>
        <a:p>
          <a:r>
            <a:rPr lang="en-US" dirty="0" smtClean="0"/>
            <a:t>IMF Gold Standard &amp; Fixed Exchange Rate</a:t>
          </a:r>
          <a:endParaRPr lang="en-US" dirty="0"/>
        </a:p>
      </dgm:t>
    </dgm:pt>
    <dgm:pt modelId="{07F3A02E-3667-4381-A486-409DDA33A459}" type="parTrans" cxnId="{5998FBE1-7355-4A4F-9F03-F37B5076930E}">
      <dgm:prSet/>
      <dgm:spPr/>
      <dgm:t>
        <a:bodyPr/>
        <a:lstStyle/>
        <a:p>
          <a:endParaRPr lang="en-US"/>
        </a:p>
      </dgm:t>
    </dgm:pt>
    <dgm:pt modelId="{356EBD8B-4DFC-46E5-B928-A6831EA1E541}" type="sibTrans" cxnId="{5998FBE1-7355-4A4F-9F03-F37B5076930E}">
      <dgm:prSet/>
      <dgm:spPr/>
      <dgm:t>
        <a:bodyPr/>
        <a:lstStyle/>
        <a:p>
          <a:endParaRPr lang="en-US"/>
        </a:p>
      </dgm:t>
    </dgm:pt>
    <dgm:pt modelId="{6D1A6751-C395-4CBA-8AB6-718AEE90FD66}" type="pres">
      <dgm:prSet presAssocID="{9A7B60DC-1783-4941-AE95-A5A519E715B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A23E96-205C-4C98-ACBF-7E15C5BBBEDF}" type="pres">
      <dgm:prSet presAssocID="{B7FC511B-80A7-4CD1-BAC4-DA1EB9811C4C}" presName="linNode" presStyleCnt="0"/>
      <dgm:spPr/>
      <dgm:t>
        <a:bodyPr/>
        <a:lstStyle/>
        <a:p>
          <a:endParaRPr lang="en-US"/>
        </a:p>
      </dgm:t>
    </dgm:pt>
    <dgm:pt modelId="{7311A5B7-3037-4863-88F8-EAA6F7196B3C}" type="pres">
      <dgm:prSet presAssocID="{B7FC511B-80A7-4CD1-BAC4-DA1EB9811C4C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98ACAE-44D9-40DB-8E2F-27F9AB6E56AD}" type="pres">
      <dgm:prSet presAssocID="{B7FC511B-80A7-4CD1-BAC4-DA1EB9811C4C}" presName="bracket" presStyleLbl="parChTrans1D1" presStyleIdx="0" presStyleCnt="3"/>
      <dgm:spPr/>
      <dgm:t>
        <a:bodyPr/>
        <a:lstStyle/>
        <a:p>
          <a:endParaRPr lang="en-US"/>
        </a:p>
      </dgm:t>
    </dgm:pt>
    <dgm:pt modelId="{D90F94A4-3B3B-45E4-9973-555EF94CC0A0}" type="pres">
      <dgm:prSet presAssocID="{B7FC511B-80A7-4CD1-BAC4-DA1EB9811C4C}" presName="spH" presStyleCnt="0"/>
      <dgm:spPr/>
      <dgm:t>
        <a:bodyPr/>
        <a:lstStyle/>
        <a:p>
          <a:endParaRPr lang="en-US"/>
        </a:p>
      </dgm:t>
    </dgm:pt>
    <dgm:pt modelId="{3AC7FBD6-90A1-42B7-A528-76B59F159E70}" type="pres">
      <dgm:prSet presAssocID="{B7FC511B-80A7-4CD1-BAC4-DA1EB9811C4C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FB9AE1-869C-427E-A450-7D108006B657}" type="pres">
      <dgm:prSet presAssocID="{15ADF606-10AE-478A-9AFE-AD097EBD49EA}" presName="spV" presStyleCnt="0"/>
      <dgm:spPr/>
      <dgm:t>
        <a:bodyPr/>
        <a:lstStyle/>
        <a:p>
          <a:endParaRPr lang="en-US"/>
        </a:p>
      </dgm:t>
    </dgm:pt>
    <dgm:pt modelId="{65399C0F-997F-448C-876C-9E47320C98AC}" type="pres">
      <dgm:prSet presAssocID="{F5F1CE7B-FCD0-459F-9301-F649955F40A3}" presName="linNode" presStyleCnt="0"/>
      <dgm:spPr/>
      <dgm:t>
        <a:bodyPr/>
        <a:lstStyle/>
        <a:p>
          <a:endParaRPr lang="en-US"/>
        </a:p>
      </dgm:t>
    </dgm:pt>
    <dgm:pt modelId="{B1AA2073-8210-4A0F-B1CF-7E25FF469476}" type="pres">
      <dgm:prSet presAssocID="{F5F1CE7B-FCD0-459F-9301-F649955F40A3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44E17-709D-43C4-916E-BC212AE40062}" type="pres">
      <dgm:prSet presAssocID="{F5F1CE7B-FCD0-459F-9301-F649955F40A3}" presName="bracket" presStyleLbl="parChTrans1D1" presStyleIdx="1" presStyleCnt="3"/>
      <dgm:spPr/>
      <dgm:t>
        <a:bodyPr/>
        <a:lstStyle/>
        <a:p>
          <a:endParaRPr lang="en-US"/>
        </a:p>
      </dgm:t>
    </dgm:pt>
    <dgm:pt modelId="{AF7012B8-BC34-41F4-955B-B4D8C9869AE9}" type="pres">
      <dgm:prSet presAssocID="{F5F1CE7B-FCD0-459F-9301-F649955F40A3}" presName="spH" presStyleCnt="0"/>
      <dgm:spPr/>
      <dgm:t>
        <a:bodyPr/>
        <a:lstStyle/>
        <a:p>
          <a:endParaRPr lang="en-US"/>
        </a:p>
      </dgm:t>
    </dgm:pt>
    <dgm:pt modelId="{4C330B07-E403-4364-B136-ABFCD4A74921}" type="pres">
      <dgm:prSet presAssocID="{F5F1CE7B-FCD0-459F-9301-F649955F40A3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B98F1F-3F93-4D38-A72E-A8DCAC3D949D}" type="pres">
      <dgm:prSet presAssocID="{380ED240-DF91-4462-B1A2-F1495F6E52F1}" presName="spV" presStyleCnt="0"/>
      <dgm:spPr/>
      <dgm:t>
        <a:bodyPr/>
        <a:lstStyle/>
        <a:p>
          <a:endParaRPr lang="en-US"/>
        </a:p>
      </dgm:t>
    </dgm:pt>
    <dgm:pt modelId="{37EAC669-783B-4F31-8B45-1536D77CA4C7}" type="pres">
      <dgm:prSet presAssocID="{5AF56BCC-AB3C-4B4B-BACD-04BA2A1B471A}" presName="linNode" presStyleCnt="0"/>
      <dgm:spPr/>
      <dgm:t>
        <a:bodyPr/>
        <a:lstStyle/>
        <a:p>
          <a:endParaRPr lang="en-US"/>
        </a:p>
      </dgm:t>
    </dgm:pt>
    <dgm:pt modelId="{6AE287F1-719F-4AF4-AE4E-10A77681A294}" type="pres">
      <dgm:prSet presAssocID="{5AF56BCC-AB3C-4B4B-BACD-04BA2A1B471A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7E986-E619-4C12-B00D-CADE39F1495D}" type="pres">
      <dgm:prSet presAssocID="{5AF56BCC-AB3C-4B4B-BACD-04BA2A1B471A}" presName="bracket" presStyleLbl="parChTrans1D1" presStyleIdx="2" presStyleCnt="3"/>
      <dgm:spPr/>
      <dgm:t>
        <a:bodyPr/>
        <a:lstStyle/>
        <a:p>
          <a:endParaRPr lang="en-US"/>
        </a:p>
      </dgm:t>
    </dgm:pt>
    <dgm:pt modelId="{ADF9A50D-3934-4713-8324-50DAFF249A8C}" type="pres">
      <dgm:prSet presAssocID="{5AF56BCC-AB3C-4B4B-BACD-04BA2A1B471A}" presName="spH" presStyleCnt="0"/>
      <dgm:spPr/>
      <dgm:t>
        <a:bodyPr/>
        <a:lstStyle/>
        <a:p>
          <a:endParaRPr lang="en-US"/>
        </a:p>
      </dgm:t>
    </dgm:pt>
    <dgm:pt modelId="{C3C2A51E-33E0-4B62-A4B8-E93126B2F08C}" type="pres">
      <dgm:prSet presAssocID="{5AF56BCC-AB3C-4B4B-BACD-04BA2A1B471A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E6DEB1-405A-4331-982C-18522D0201AC}" type="presOf" srcId="{2EE03EFF-D64C-4096-9D9A-A644FDF0B49F}" destId="{3AC7FBD6-90A1-42B7-A528-76B59F159E70}" srcOrd="0" destOrd="1" presId="urn:diagrams.loki3.com/BracketList"/>
    <dgm:cxn modelId="{84B35A50-7886-45D2-A06B-69C631896871}" srcId="{F5F1CE7B-FCD0-459F-9301-F649955F40A3}" destId="{6F31E286-0031-4B90-AEED-3C36F8DF8482}" srcOrd="1" destOrd="0" parTransId="{EEED3646-3752-4D9D-B543-C6F4C16D81E9}" sibTransId="{EE012F31-9D82-412E-9C8F-309F8A53EDBB}"/>
    <dgm:cxn modelId="{66289304-1DFA-4B33-880F-EB3E49076D6D}" srcId="{9A7B60DC-1783-4941-AE95-A5A519E715B6}" destId="{F5F1CE7B-FCD0-459F-9301-F649955F40A3}" srcOrd="1" destOrd="0" parTransId="{EAEB5F95-0B8A-49AD-81E2-B9C5F7828FFD}" sibTransId="{380ED240-DF91-4462-B1A2-F1495F6E52F1}"/>
    <dgm:cxn modelId="{5A58F713-1CF7-457D-9535-A5D40D22951D}" type="presOf" srcId="{9A7B60DC-1783-4941-AE95-A5A519E715B6}" destId="{6D1A6751-C395-4CBA-8AB6-718AEE90FD66}" srcOrd="0" destOrd="0" presId="urn:diagrams.loki3.com/BracketList"/>
    <dgm:cxn modelId="{64D5DE45-E165-4271-A9C6-BC12E961E486}" type="presOf" srcId="{195B5F96-435A-40C7-AFC7-CC5C20041FBB}" destId="{C3C2A51E-33E0-4B62-A4B8-E93126B2F08C}" srcOrd="0" destOrd="1" presId="urn:diagrams.loki3.com/BracketList"/>
    <dgm:cxn modelId="{B8CCCE65-DFC5-4077-9D78-42114916D42D}" srcId="{B7FC511B-80A7-4CD1-BAC4-DA1EB9811C4C}" destId="{B985C2D6-D880-4B55-BDC3-706DD1EDBE0A}" srcOrd="0" destOrd="0" parTransId="{A382F8DA-44CC-4C17-A125-9D7D6D34809C}" sibTransId="{1FAC551B-CF18-45FF-9F30-074A2A0B0E36}"/>
    <dgm:cxn modelId="{2F644461-F131-4771-89A3-C0BD699553A1}" srcId="{5AF56BCC-AB3C-4B4B-BACD-04BA2A1B471A}" destId="{42A216C7-582B-4A0B-8453-33979C097CB5}" srcOrd="2" destOrd="0" parTransId="{EF964A86-5C87-432D-82B2-5366EDE7CFD6}" sibTransId="{0282E4FA-532C-40F5-A73A-72411E4B7A58}"/>
    <dgm:cxn modelId="{03520B72-6E97-429B-A203-4842F4E73C1F}" srcId="{9A7B60DC-1783-4941-AE95-A5A519E715B6}" destId="{B7FC511B-80A7-4CD1-BAC4-DA1EB9811C4C}" srcOrd="0" destOrd="0" parTransId="{39130CD9-10A8-4CF5-A014-55A716CFADCC}" sibTransId="{15ADF606-10AE-478A-9AFE-AD097EBD49EA}"/>
    <dgm:cxn modelId="{08A3F139-5346-4941-AA20-04F1D6619B6B}" srcId="{F5F1CE7B-FCD0-459F-9301-F649955F40A3}" destId="{11ECB3E9-EAE6-4431-A3B3-274BE5391ACA}" srcOrd="0" destOrd="0" parTransId="{6918CDA9-FFD7-4E2C-A341-45D19BD2CCC8}" sibTransId="{EC819EE9-4365-499A-9F97-D71F3A1AFA3E}"/>
    <dgm:cxn modelId="{5998FBE1-7355-4A4F-9F03-F37B5076930E}" srcId="{B7FC511B-80A7-4CD1-BAC4-DA1EB9811C4C}" destId="{2EE03EFF-D64C-4096-9D9A-A644FDF0B49F}" srcOrd="1" destOrd="0" parTransId="{07F3A02E-3667-4381-A486-409DDA33A459}" sibTransId="{356EBD8B-4DFC-46E5-B928-A6831EA1E541}"/>
    <dgm:cxn modelId="{5C17E7EA-A55F-4F92-B830-EAB0DD586045}" type="presOf" srcId="{5AF56BCC-AB3C-4B4B-BACD-04BA2A1B471A}" destId="{6AE287F1-719F-4AF4-AE4E-10A77681A294}" srcOrd="0" destOrd="0" presId="urn:diagrams.loki3.com/BracketList"/>
    <dgm:cxn modelId="{5A0723EE-2E1D-4392-9DEC-A1986228DDBA}" type="presOf" srcId="{B7FC511B-80A7-4CD1-BAC4-DA1EB9811C4C}" destId="{7311A5B7-3037-4863-88F8-EAA6F7196B3C}" srcOrd="0" destOrd="0" presId="urn:diagrams.loki3.com/BracketList"/>
    <dgm:cxn modelId="{EBAA0510-1A2B-4B39-A41A-51C35A6ECFCA}" type="presOf" srcId="{11ECB3E9-EAE6-4431-A3B3-274BE5391ACA}" destId="{4C330B07-E403-4364-B136-ABFCD4A74921}" srcOrd="0" destOrd="0" presId="urn:diagrams.loki3.com/BracketList"/>
    <dgm:cxn modelId="{F03927A5-FC53-4AF8-9E64-B0FFAAAAC789}" type="presOf" srcId="{F5F1CE7B-FCD0-459F-9301-F649955F40A3}" destId="{B1AA2073-8210-4A0F-B1CF-7E25FF469476}" srcOrd="0" destOrd="0" presId="urn:diagrams.loki3.com/BracketList"/>
    <dgm:cxn modelId="{30A41B44-473C-4804-B483-54344B0BD590}" type="presOf" srcId="{6F31E286-0031-4B90-AEED-3C36F8DF8482}" destId="{4C330B07-E403-4364-B136-ABFCD4A74921}" srcOrd="0" destOrd="1" presId="urn:diagrams.loki3.com/BracketList"/>
    <dgm:cxn modelId="{8CF007C4-AE33-4615-BC9C-30C53D59D623}" type="presOf" srcId="{5F682DC5-F889-41C8-B63E-DF345FCD674D}" destId="{C3C2A51E-33E0-4B62-A4B8-E93126B2F08C}" srcOrd="0" destOrd="0" presId="urn:diagrams.loki3.com/BracketList"/>
    <dgm:cxn modelId="{FE05D613-150B-4983-8504-01B2DC73F5AA}" type="presOf" srcId="{42A216C7-582B-4A0B-8453-33979C097CB5}" destId="{C3C2A51E-33E0-4B62-A4B8-E93126B2F08C}" srcOrd="0" destOrd="2" presId="urn:diagrams.loki3.com/BracketList"/>
    <dgm:cxn modelId="{CC08E544-CB22-4CA4-A310-B816C544E3E9}" srcId="{9A7B60DC-1783-4941-AE95-A5A519E715B6}" destId="{5AF56BCC-AB3C-4B4B-BACD-04BA2A1B471A}" srcOrd="2" destOrd="0" parTransId="{934A8679-7815-4A9F-832D-813EE807CD56}" sibTransId="{93AFB03F-A5F8-4FB7-B334-4544CE77D801}"/>
    <dgm:cxn modelId="{41F2E1A3-F09E-4124-BEA1-2CD6B9199804}" srcId="{5AF56BCC-AB3C-4B4B-BACD-04BA2A1B471A}" destId="{195B5F96-435A-40C7-AFC7-CC5C20041FBB}" srcOrd="1" destOrd="0" parTransId="{05F4AB8D-D232-4679-A19E-AEF8969ED0EF}" sibTransId="{9963E698-14D4-4CA7-905F-07CC5BBB6752}"/>
    <dgm:cxn modelId="{92E8D801-30B6-4A6A-B87B-A12C1E835C35}" type="presOf" srcId="{B985C2D6-D880-4B55-BDC3-706DD1EDBE0A}" destId="{3AC7FBD6-90A1-42B7-A528-76B59F159E70}" srcOrd="0" destOrd="0" presId="urn:diagrams.loki3.com/BracketList"/>
    <dgm:cxn modelId="{EE6104D4-2B39-4D3D-92E6-615F92DF53B9}" srcId="{5AF56BCC-AB3C-4B4B-BACD-04BA2A1B471A}" destId="{5F682DC5-F889-41C8-B63E-DF345FCD674D}" srcOrd="0" destOrd="0" parTransId="{1BE8A614-D63F-4429-9042-620A16D0BA47}" sibTransId="{35A19759-D0FE-41C8-9222-69A748C5FDB7}"/>
    <dgm:cxn modelId="{736A3B55-17D4-480D-BFF9-054467ADF2AD}" type="presParOf" srcId="{6D1A6751-C395-4CBA-8AB6-718AEE90FD66}" destId="{5BA23E96-205C-4C98-ACBF-7E15C5BBBEDF}" srcOrd="0" destOrd="0" presId="urn:diagrams.loki3.com/BracketList"/>
    <dgm:cxn modelId="{49BBD64C-1D7A-43E7-9C9E-75EAC5C5800E}" type="presParOf" srcId="{5BA23E96-205C-4C98-ACBF-7E15C5BBBEDF}" destId="{7311A5B7-3037-4863-88F8-EAA6F7196B3C}" srcOrd="0" destOrd="0" presId="urn:diagrams.loki3.com/BracketList"/>
    <dgm:cxn modelId="{F203C549-420A-4F47-92D6-7BBD2B0F2105}" type="presParOf" srcId="{5BA23E96-205C-4C98-ACBF-7E15C5BBBEDF}" destId="{6498ACAE-44D9-40DB-8E2F-27F9AB6E56AD}" srcOrd="1" destOrd="0" presId="urn:diagrams.loki3.com/BracketList"/>
    <dgm:cxn modelId="{29732C05-24CD-41AE-A3CA-7B26EA63E966}" type="presParOf" srcId="{5BA23E96-205C-4C98-ACBF-7E15C5BBBEDF}" destId="{D90F94A4-3B3B-45E4-9973-555EF94CC0A0}" srcOrd="2" destOrd="0" presId="urn:diagrams.loki3.com/BracketList"/>
    <dgm:cxn modelId="{75C60194-FD61-422E-BCAB-8F31A32A50D1}" type="presParOf" srcId="{5BA23E96-205C-4C98-ACBF-7E15C5BBBEDF}" destId="{3AC7FBD6-90A1-42B7-A528-76B59F159E70}" srcOrd="3" destOrd="0" presId="urn:diagrams.loki3.com/BracketList"/>
    <dgm:cxn modelId="{393C4F39-F1F9-40E9-9ABB-61F2FEB2DD3B}" type="presParOf" srcId="{6D1A6751-C395-4CBA-8AB6-718AEE90FD66}" destId="{F5FB9AE1-869C-427E-A450-7D108006B657}" srcOrd="1" destOrd="0" presId="urn:diagrams.loki3.com/BracketList"/>
    <dgm:cxn modelId="{5BE5E44C-54FE-4490-B21C-B193373297FE}" type="presParOf" srcId="{6D1A6751-C395-4CBA-8AB6-718AEE90FD66}" destId="{65399C0F-997F-448C-876C-9E47320C98AC}" srcOrd="2" destOrd="0" presId="urn:diagrams.loki3.com/BracketList"/>
    <dgm:cxn modelId="{371E665D-3B6C-41DA-B1E8-9811DBD55237}" type="presParOf" srcId="{65399C0F-997F-448C-876C-9E47320C98AC}" destId="{B1AA2073-8210-4A0F-B1CF-7E25FF469476}" srcOrd="0" destOrd="0" presId="urn:diagrams.loki3.com/BracketList"/>
    <dgm:cxn modelId="{03A1F918-768B-477C-9721-0E24711425B7}" type="presParOf" srcId="{65399C0F-997F-448C-876C-9E47320C98AC}" destId="{B0544E17-709D-43C4-916E-BC212AE40062}" srcOrd="1" destOrd="0" presId="urn:diagrams.loki3.com/BracketList"/>
    <dgm:cxn modelId="{64B52D7A-56DD-4B18-B533-C2D278436831}" type="presParOf" srcId="{65399C0F-997F-448C-876C-9E47320C98AC}" destId="{AF7012B8-BC34-41F4-955B-B4D8C9869AE9}" srcOrd="2" destOrd="0" presId="urn:diagrams.loki3.com/BracketList"/>
    <dgm:cxn modelId="{340A59A6-1713-4C7D-A500-49546E4DBF93}" type="presParOf" srcId="{65399C0F-997F-448C-876C-9E47320C98AC}" destId="{4C330B07-E403-4364-B136-ABFCD4A74921}" srcOrd="3" destOrd="0" presId="urn:diagrams.loki3.com/BracketList"/>
    <dgm:cxn modelId="{65607A57-247F-4C74-B77D-61B9634C1E7F}" type="presParOf" srcId="{6D1A6751-C395-4CBA-8AB6-718AEE90FD66}" destId="{93B98F1F-3F93-4D38-A72E-A8DCAC3D949D}" srcOrd="3" destOrd="0" presId="urn:diagrams.loki3.com/BracketList"/>
    <dgm:cxn modelId="{95737228-C642-49EE-BA40-427B46183D02}" type="presParOf" srcId="{6D1A6751-C395-4CBA-8AB6-718AEE90FD66}" destId="{37EAC669-783B-4F31-8B45-1536D77CA4C7}" srcOrd="4" destOrd="0" presId="urn:diagrams.loki3.com/BracketList"/>
    <dgm:cxn modelId="{972D3EED-C8A0-4734-BE30-8EDAA6F4BC57}" type="presParOf" srcId="{37EAC669-783B-4F31-8B45-1536D77CA4C7}" destId="{6AE287F1-719F-4AF4-AE4E-10A77681A294}" srcOrd="0" destOrd="0" presId="urn:diagrams.loki3.com/BracketList"/>
    <dgm:cxn modelId="{E0C6E6E4-B3B1-4852-AA07-9DC0570C8BE4}" type="presParOf" srcId="{37EAC669-783B-4F31-8B45-1536D77CA4C7}" destId="{6D77E986-E619-4C12-B00D-CADE39F1495D}" srcOrd="1" destOrd="0" presId="urn:diagrams.loki3.com/BracketList"/>
    <dgm:cxn modelId="{5D6335E7-BF3B-472C-84E3-9EFAB5460348}" type="presParOf" srcId="{37EAC669-783B-4F31-8B45-1536D77CA4C7}" destId="{ADF9A50D-3934-4713-8324-50DAFF249A8C}" srcOrd="2" destOrd="0" presId="urn:diagrams.loki3.com/BracketList"/>
    <dgm:cxn modelId="{534F92A0-AFAB-4E96-9F4E-8F87E2C5762E}" type="presParOf" srcId="{37EAC669-783B-4F31-8B45-1536D77CA4C7}" destId="{C3C2A51E-33E0-4B62-A4B8-E93126B2F08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1998EC-F499-424E-AB81-31ACDF2D45BA}" type="doc">
      <dgm:prSet loTypeId="urn:microsoft.com/office/officeart/2005/8/layout/hierarchy4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334379-7937-4B89-BB2F-FC0BBB0B31A2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WW2: Bretton Woods Conference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FCBED9-7181-44EF-967F-C01A51B62DBA}" type="parTrans" cxnId="{22FBB3DB-B484-41C5-A0D2-DE4B9087EBD5}">
      <dgm:prSet/>
      <dgm:spPr/>
      <dgm:t>
        <a:bodyPr/>
        <a:lstStyle/>
        <a:p>
          <a:endParaRPr lang="en-US"/>
        </a:p>
      </dgm:t>
    </dgm:pt>
    <dgm:pt modelId="{7FF87CFD-3868-45BB-9F92-E66AF2FA8AA8}" type="sibTrans" cxnId="{22FBB3DB-B484-41C5-A0D2-DE4B9087EBD5}">
      <dgm:prSet/>
      <dgm:spPr/>
      <dgm:t>
        <a:bodyPr/>
        <a:lstStyle/>
        <a:p>
          <a:endParaRPr lang="en-US"/>
        </a:p>
      </dgm:t>
    </dgm:pt>
    <dgm:pt modelId="{C6EA2684-214E-484D-896A-6D7C0F90DF2B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GATT-&gt; WTO</a:t>
          </a:r>
        </a:p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[1/1/95, Marrakesh Treaty, Morocco.  </a:t>
          </a:r>
          <a:b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India founding member]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9EB5E1B-7E81-487A-B25F-FB96D2ED63D6}" type="parTrans" cxnId="{2B696901-8BB8-4398-85B0-9544313C98CD}">
      <dgm:prSet/>
      <dgm:spPr/>
      <dgm:t>
        <a:bodyPr/>
        <a:lstStyle/>
        <a:p>
          <a:endParaRPr lang="en-US"/>
        </a:p>
      </dgm:t>
    </dgm:pt>
    <dgm:pt modelId="{9A1282CE-3158-4DB6-8122-24184D706E78}" type="sibTrans" cxnId="{2B696901-8BB8-4398-85B0-9544313C98CD}">
      <dgm:prSet/>
      <dgm:spPr/>
      <dgm:t>
        <a:bodyPr/>
        <a:lstStyle/>
        <a:p>
          <a:endParaRPr lang="en-US"/>
        </a:p>
      </dgm:t>
    </dgm:pt>
    <dgm:pt modelId="{86F38AE0-D036-435F-83EC-FE51632C404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Tariff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46FE18-C0C5-4239-9AD6-C74B4B16257D}" type="parTrans" cxnId="{05471C47-A226-4AF5-9203-D43735F03A46}">
      <dgm:prSet/>
      <dgm:spPr/>
      <dgm:t>
        <a:bodyPr/>
        <a:lstStyle/>
        <a:p>
          <a:endParaRPr lang="en-US"/>
        </a:p>
      </dgm:t>
    </dgm:pt>
    <dgm:pt modelId="{B1CDECC5-E8D7-46D3-8AFC-4EBCF475EA15}" type="sibTrans" cxnId="{05471C47-A226-4AF5-9203-D43735F03A46}">
      <dgm:prSet/>
      <dgm:spPr/>
      <dgm:t>
        <a:bodyPr/>
        <a:lstStyle/>
        <a:p>
          <a:endParaRPr lang="en-US"/>
        </a:p>
      </dgm:t>
    </dgm:pt>
    <dgm:pt modelId="{279FE716-56D6-470A-8DC4-B2A11F7B3CE8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Non-Tariff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77468C-1EC2-4E03-9160-DBBF758FDE79}" type="parTrans" cxnId="{3B75DEAD-E60D-4361-8707-97D7B510EC12}">
      <dgm:prSet/>
      <dgm:spPr/>
      <dgm:t>
        <a:bodyPr/>
        <a:lstStyle/>
        <a:p>
          <a:endParaRPr lang="en-US"/>
        </a:p>
      </dgm:t>
    </dgm:pt>
    <dgm:pt modelId="{C1958DB6-AE60-4742-9C5A-4455B1CDD068}" type="sibTrans" cxnId="{3B75DEAD-E60D-4361-8707-97D7B510EC12}">
      <dgm:prSet/>
      <dgm:spPr/>
      <dgm:t>
        <a:bodyPr/>
        <a:lstStyle/>
        <a:p>
          <a:endParaRPr lang="en-US"/>
        </a:p>
      </dgm:t>
    </dgm:pt>
    <dgm:pt modelId="{05A453AF-D7A1-4D52-B29B-5C7C4E2B784E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IMF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6238-B11B-4A42-A799-4028C9DF84F4}" type="parTrans" cxnId="{E448E0D2-F339-418D-A6C6-F9AD7A501B94}">
      <dgm:prSet/>
      <dgm:spPr/>
      <dgm:t>
        <a:bodyPr/>
        <a:lstStyle/>
        <a:p>
          <a:endParaRPr lang="en-US"/>
        </a:p>
      </dgm:t>
    </dgm:pt>
    <dgm:pt modelId="{3DA38B62-E1ED-4CFC-95F0-90026452526B}" type="sibTrans" cxnId="{E448E0D2-F339-418D-A6C6-F9AD7A501B94}">
      <dgm:prSet/>
      <dgm:spPr/>
      <dgm:t>
        <a:bodyPr/>
        <a:lstStyle/>
        <a:p>
          <a:endParaRPr lang="en-US"/>
        </a:p>
      </dgm:t>
    </dgm:pt>
    <dgm:pt modelId="{2B6D5AD7-8DAC-40D2-B6EF-37A5B32BA642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World Bank (5)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526F76-4856-4640-BB58-DC22FAFED723}" type="parTrans" cxnId="{C6228F26-4009-4700-BBF0-58996A542A78}">
      <dgm:prSet/>
      <dgm:spPr/>
      <dgm:t>
        <a:bodyPr/>
        <a:lstStyle/>
        <a:p>
          <a:endParaRPr lang="en-US"/>
        </a:p>
      </dgm:t>
    </dgm:pt>
    <dgm:pt modelId="{FECBF560-76E7-4BD8-B41A-710C97989416}" type="sibTrans" cxnId="{C6228F26-4009-4700-BBF0-58996A542A78}">
      <dgm:prSet/>
      <dgm:spPr/>
      <dgm:t>
        <a:bodyPr/>
        <a:lstStyle/>
        <a:p>
          <a:endParaRPr lang="en-US"/>
        </a:p>
      </dgm:t>
    </dgm:pt>
    <dgm:pt modelId="{004A1FCF-6AFE-4C52-9084-217F9BD525F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 rate stability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508654-CC48-4209-A90A-F9AABCF8AF3B}" type="parTrans" cxnId="{283F6D0D-0ADA-475D-8C0C-6F0F332EFC10}">
      <dgm:prSet/>
      <dgm:spPr/>
      <dgm:t>
        <a:bodyPr/>
        <a:lstStyle/>
        <a:p>
          <a:endParaRPr lang="en-US"/>
        </a:p>
      </dgm:t>
    </dgm:pt>
    <dgm:pt modelId="{2022C92C-72DC-4F41-BBDD-3B61F1EC3F8B}" type="sibTrans" cxnId="{283F6D0D-0ADA-475D-8C0C-6F0F332EFC10}">
      <dgm:prSet/>
      <dgm:spPr/>
      <dgm:t>
        <a:bodyPr/>
        <a:lstStyle/>
        <a:p>
          <a:endParaRPr lang="en-US"/>
        </a:p>
      </dgm:t>
    </dgm:pt>
    <dgm:pt modelId="{4474BBF2-8F51-4375-B001-B6B0BAB41AE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Help Poor Countries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37F9E-E091-4F97-AD3E-5CC6F362C74B}" type="parTrans" cxnId="{140BAFF2-3990-4D02-B1CD-B627A0DF691D}">
      <dgm:prSet/>
      <dgm:spPr/>
      <dgm:t>
        <a:bodyPr/>
        <a:lstStyle/>
        <a:p>
          <a:endParaRPr lang="en-US"/>
        </a:p>
      </dgm:t>
    </dgm:pt>
    <dgm:pt modelId="{34C106CF-197E-48B4-BBA6-57FCA4198CC7}" type="sibTrans" cxnId="{140BAFF2-3990-4D02-B1CD-B627A0DF691D}">
      <dgm:prSet/>
      <dgm:spPr/>
      <dgm:t>
        <a:bodyPr/>
        <a:lstStyle/>
        <a:p>
          <a:endParaRPr lang="en-US"/>
        </a:p>
      </dgm:t>
    </dgm:pt>
    <dgm:pt modelId="{5AB23B4F-1B42-458D-8B77-199F4B6E78AB}" type="pres">
      <dgm:prSet presAssocID="{BF1998EC-F499-424E-AB81-31ACDF2D45B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E2B3127-49B3-4DE3-85A4-2EA8F9BE1411}" type="pres">
      <dgm:prSet presAssocID="{1F334379-7937-4B89-BB2F-FC0BBB0B31A2}" presName="vertOne" presStyleCnt="0"/>
      <dgm:spPr/>
      <dgm:t>
        <a:bodyPr/>
        <a:lstStyle/>
        <a:p>
          <a:endParaRPr lang="en-US"/>
        </a:p>
      </dgm:t>
    </dgm:pt>
    <dgm:pt modelId="{3B1DEA31-75DA-46DD-81CF-D4EF9A9F34EC}" type="pres">
      <dgm:prSet presAssocID="{1F334379-7937-4B89-BB2F-FC0BBB0B31A2}" presName="txOne" presStyleLbl="node0" presStyleIdx="0" presStyleCnt="1" custScaleY="539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7B03D6-2F3D-4B9F-A2C6-0E7B8C5D9435}" type="pres">
      <dgm:prSet presAssocID="{1F334379-7937-4B89-BB2F-FC0BBB0B31A2}" presName="parTransOne" presStyleCnt="0"/>
      <dgm:spPr/>
      <dgm:t>
        <a:bodyPr/>
        <a:lstStyle/>
        <a:p>
          <a:endParaRPr lang="en-US"/>
        </a:p>
      </dgm:t>
    </dgm:pt>
    <dgm:pt modelId="{C89929E4-BB48-404C-A35D-E49F46D62AA7}" type="pres">
      <dgm:prSet presAssocID="{1F334379-7937-4B89-BB2F-FC0BBB0B31A2}" presName="horzOne" presStyleCnt="0"/>
      <dgm:spPr/>
      <dgm:t>
        <a:bodyPr/>
        <a:lstStyle/>
        <a:p>
          <a:endParaRPr lang="en-US"/>
        </a:p>
      </dgm:t>
    </dgm:pt>
    <dgm:pt modelId="{0376A61D-BF2E-45A6-BD2B-203F5807BC78}" type="pres">
      <dgm:prSet presAssocID="{05A453AF-D7A1-4D52-B29B-5C7C4E2B784E}" presName="vertTwo" presStyleCnt="0"/>
      <dgm:spPr/>
      <dgm:t>
        <a:bodyPr/>
        <a:lstStyle/>
        <a:p>
          <a:endParaRPr lang="en-US"/>
        </a:p>
      </dgm:t>
    </dgm:pt>
    <dgm:pt modelId="{EE1F3CE9-E0F7-4876-8D9A-BE790BAAB670}" type="pres">
      <dgm:prSet presAssocID="{05A453AF-D7A1-4D52-B29B-5C7C4E2B784E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770706-BDD7-4739-9F13-1F55FAE3B7BD}" type="pres">
      <dgm:prSet presAssocID="{05A453AF-D7A1-4D52-B29B-5C7C4E2B784E}" presName="parTransTwo" presStyleCnt="0"/>
      <dgm:spPr/>
      <dgm:t>
        <a:bodyPr/>
        <a:lstStyle/>
        <a:p>
          <a:endParaRPr lang="en-US"/>
        </a:p>
      </dgm:t>
    </dgm:pt>
    <dgm:pt modelId="{F2F91196-26CC-4BBA-B7A7-956F1DDB29C8}" type="pres">
      <dgm:prSet presAssocID="{05A453AF-D7A1-4D52-B29B-5C7C4E2B784E}" presName="horzTwo" presStyleCnt="0"/>
      <dgm:spPr/>
      <dgm:t>
        <a:bodyPr/>
        <a:lstStyle/>
        <a:p>
          <a:endParaRPr lang="en-US"/>
        </a:p>
      </dgm:t>
    </dgm:pt>
    <dgm:pt modelId="{E278372E-85C6-4CA2-A902-710DC7D2611C}" type="pres">
      <dgm:prSet presAssocID="{004A1FCF-6AFE-4C52-9084-217F9BD525FA}" presName="vertThree" presStyleCnt="0"/>
      <dgm:spPr/>
      <dgm:t>
        <a:bodyPr/>
        <a:lstStyle/>
        <a:p>
          <a:endParaRPr lang="en-US"/>
        </a:p>
      </dgm:t>
    </dgm:pt>
    <dgm:pt modelId="{20659C2A-5FFB-40C9-BDFA-7680396FA56A}" type="pres">
      <dgm:prSet presAssocID="{004A1FCF-6AFE-4C52-9084-217F9BD525FA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A22CEB-D58E-4A28-8068-8A55B6BCC3F1}" type="pres">
      <dgm:prSet presAssocID="{004A1FCF-6AFE-4C52-9084-217F9BD525FA}" presName="horzThree" presStyleCnt="0"/>
      <dgm:spPr/>
      <dgm:t>
        <a:bodyPr/>
        <a:lstStyle/>
        <a:p>
          <a:endParaRPr lang="en-US"/>
        </a:p>
      </dgm:t>
    </dgm:pt>
    <dgm:pt modelId="{10772FBD-20BA-479E-813C-69E9C3BB0F01}" type="pres">
      <dgm:prSet presAssocID="{3DA38B62-E1ED-4CFC-95F0-90026452526B}" presName="sibSpaceTwo" presStyleCnt="0"/>
      <dgm:spPr/>
      <dgm:t>
        <a:bodyPr/>
        <a:lstStyle/>
        <a:p>
          <a:endParaRPr lang="en-US"/>
        </a:p>
      </dgm:t>
    </dgm:pt>
    <dgm:pt modelId="{25CB9459-3681-4E9C-9F83-617B5E841B39}" type="pres">
      <dgm:prSet presAssocID="{2B6D5AD7-8DAC-40D2-B6EF-37A5B32BA642}" presName="vertTwo" presStyleCnt="0"/>
      <dgm:spPr/>
      <dgm:t>
        <a:bodyPr/>
        <a:lstStyle/>
        <a:p>
          <a:endParaRPr lang="en-US"/>
        </a:p>
      </dgm:t>
    </dgm:pt>
    <dgm:pt modelId="{24FB3E9A-D806-4876-A3D4-D061F30CD51F}" type="pres">
      <dgm:prSet presAssocID="{2B6D5AD7-8DAC-40D2-B6EF-37A5B32BA642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88385D-705A-4667-8DD5-BA887AFBD7D0}" type="pres">
      <dgm:prSet presAssocID="{2B6D5AD7-8DAC-40D2-B6EF-37A5B32BA642}" presName="parTransTwo" presStyleCnt="0"/>
      <dgm:spPr/>
      <dgm:t>
        <a:bodyPr/>
        <a:lstStyle/>
        <a:p>
          <a:endParaRPr lang="en-US"/>
        </a:p>
      </dgm:t>
    </dgm:pt>
    <dgm:pt modelId="{C5BBF1E8-07A6-4E4A-BD08-C3A2E9BC6C22}" type="pres">
      <dgm:prSet presAssocID="{2B6D5AD7-8DAC-40D2-B6EF-37A5B32BA642}" presName="horzTwo" presStyleCnt="0"/>
      <dgm:spPr/>
      <dgm:t>
        <a:bodyPr/>
        <a:lstStyle/>
        <a:p>
          <a:endParaRPr lang="en-US"/>
        </a:p>
      </dgm:t>
    </dgm:pt>
    <dgm:pt modelId="{D6B142BE-3608-451C-B015-75A0B5882416}" type="pres">
      <dgm:prSet presAssocID="{4474BBF2-8F51-4375-B001-B6B0BAB41AEA}" presName="vertThree" presStyleCnt="0"/>
      <dgm:spPr/>
      <dgm:t>
        <a:bodyPr/>
        <a:lstStyle/>
        <a:p>
          <a:endParaRPr lang="en-US"/>
        </a:p>
      </dgm:t>
    </dgm:pt>
    <dgm:pt modelId="{BEAF1CB7-75A1-4022-8521-AA9E287F25A6}" type="pres">
      <dgm:prSet presAssocID="{4474BBF2-8F51-4375-B001-B6B0BAB41AEA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2D34EE-F47D-47F7-8540-7A68EC12BAA8}" type="pres">
      <dgm:prSet presAssocID="{4474BBF2-8F51-4375-B001-B6B0BAB41AEA}" presName="horzThree" presStyleCnt="0"/>
      <dgm:spPr/>
      <dgm:t>
        <a:bodyPr/>
        <a:lstStyle/>
        <a:p>
          <a:endParaRPr lang="en-US"/>
        </a:p>
      </dgm:t>
    </dgm:pt>
    <dgm:pt modelId="{95E874A1-671A-44BC-A21E-013F3AC002A0}" type="pres">
      <dgm:prSet presAssocID="{FECBF560-76E7-4BD8-B41A-710C97989416}" presName="sibSpaceTwo" presStyleCnt="0"/>
      <dgm:spPr/>
      <dgm:t>
        <a:bodyPr/>
        <a:lstStyle/>
        <a:p>
          <a:endParaRPr lang="en-US"/>
        </a:p>
      </dgm:t>
    </dgm:pt>
    <dgm:pt modelId="{2C95A3B7-23F3-430F-BAA3-EF7F0C412C53}" type="pres">
      <dgm:prSet presAssocID="{C6EA2684-214E-484D-896A-6D7C0F90DF2B}" presName="vertTwo" presStyleCnt="0"/>
      <dgm:spPr/>
      <dgm:t>
        <a:bodyPr/>
        <a:lstStyle/>
        <a:p>
          <a:endParaRPr lang="en-US"/>
        </a:p>
      </dgm:t>
    </dgm:pt>
    <dgm:pt modelId="{CF2C839A-8715-483F-A218-8512FB52A8D5}" type="pres">
      <dgm:prSet presAssocID="{C6EA2684-214E-484D-896A-6D7C0F90DF2B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210DAA-43F9-4285-BABE-E4C2AD4E9E98}" type="pres">
      <dgm:prSet presAssocID="{C6EA2684-214E-484D-896A-6D7C0F90DF2B}" presName="parTransTwo" presStyleCnt="0"/>
      <dgm:spPr/>
      <dgm:t>
        <a:bodyPr/>
        <a:lstStyle/>
        <a:p>
          <a:endParaRPr lang="en-US"/>
        </a:p>
      </dgm:t>
    </dgm:pt>
    <dgm:pt modelId="{94E8119E-1C9F-4593-8480-A4378A694C89}" type="pres">
      <dgm:prSet presAssocID="{C6EA2684-214E-484D-896A-6D7C0F90DF2B}" presName="horzTwo" presStyleCnt="0"/>
      <dgm:spPr/>
      <dgm:t>
        <a:bodyPr/>
        <a:lstStyle/>
        <a:p>
          <a:endParaRPr lang="en-US"/>
        </a:p>
      </dgm:t>
    </dgm:pt>
    <dgm:pt modelId="{1B3199D0-65A8-4ECD-A035-B9711C5EE108}" type="pres">
      <dgm:prSet presAssocID="{86F38AE0-D036-435F-83EC-FE51632C4040}" presName="vertThree" presStyleCnt="0"/>
      <dgm:spPr/>
      <dgm:t>
        <a:bodyPr/>
        <a:lstStyle/>
        <a:p>
          <a:endParaRPr lang="en-US"/>
        </a:p>
      </dgm:t>
    </dgm:pt>
    <dgm:pt modelId="{F74DB25F-C5B9-4ECC-BEA0-7A40D0894FBD}" type="pres">
      <dgm:prSet presAssocID="{86F38AE0-D036-435F-83EC-FE51632C4040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01F204-B853-477C-81AD-9409BAD06774}" type="pres">
      <dgm:prSet presAssocID="{86F38AE0-D036-435F-83EC-FE51632C4040}" presName="horzThree" presStyleCnt="0"/>
      <dgm:spPr/>
      <dgm:t>
        <a:bodyPr/>
        <a:lstStyle/>
        <a:p>
          <a:endParaRPr lang="en-US"/>
        </a:p>
      </dgm:t>
    </dgm:pt>
    <dgm:pt modelId="{89AC90FB-1E61-48DC-BBF8-4D9134E6B1D9}" type="pres">
      <dgm:prSet presAssocID="{B1CDECC5-E8D7-46D3-8AFC-4EBCF475EA15}" presName="sibSpaceThree" presStyleCnt="0"/>
      <dgm:spPr/>
      <dgm:t>
        <a:bodyPr/>
        <a:lstStyle/>
        <a:p>
          <a:endParaRPr lang="en-US"/>
        </a:p>
      </dgm:t>
    </dgm:pt>
    <dgm:pt modelId="{12BBCD29-48DB-48BE-9173-B0BD0F69F0E4}" type="pres">
      <dgm:prSet presAssocID="{279FE716-56D6-470A-8DC4-B2A11F7B3CE8}" presName="vertThree" presStyleCnt="0"/>
      <dgm:spPr/>
      <dgm:t>
        <a:bodyPr/>
        <a:lstStyle/>
        <a:p>
          <a:endParaRPr lang="en-US"/>
        </a:p>
      </dgm:t>
    </dgm:pt>
    <dgm:pt modelId="{07209D34-2C47-4767-88E6-94E4C95F3FD0}" type="pres">
      <dgm:prSet presAssocID="{279FE716-56D6-470A-8DC4-B2A11F7B3CE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B908D1-6D98-41A0-A0AD-0DC0CA85AE1F}" type="pres">
      <dgm:prSet presAssocID="{279FE716-56D6-470A-8DC4-B2A11F7B3CE8}" presName="horzThree" presStyleCnt="0"/>
      <dgm:spPr/>
      <dgm:t>
        <a:bodyPr/>
        <a:lstStyle/>
        <a:p>
          <a:endParaRPr lang="en-US"/>
        </a:p>
      </dgm:t>
    </dgm:pt>
  </dgm:ptLst>
  <dgm:cxnLst>
    <dgm:cxn modelId="{3B75DEAD-E60D-4361-8707-97D7B510EC12}" srcId="{C6EA2684-214E-484D-896A-6D7C0F90DF2B}" destId="{279FE716-56D6-470A-8DC4-B2A11F7B3CE8}" srcOrd="1" destOrd="0" parTransId="{C377468C-1EC2-4E03-9160-DBBF758FDE79}" sibTransId="{C1958DB6-AE60-4742-9C5A-4455B1CDD068}"/>
    <dgm:cxn modelId="{05471C47-A226-4AF5-9203-D43735F03A46}" srcId="{C6EA2684-214E-484D-896A-6D7C0F90DF2B}" destId="{86F38AE0-D036-435F-83EC-FE51632C4040}" srcOrd="0" destOrd="0" parTransId="{B646FE18-C0C5-4239-9AD6-C74B4B16257D}" sibTransId="{B1CDECC5-E8D7-46D3-8AFC-4EBCF475EA15}"/>
    <dgm:cxn modelId="{B9B67AAA-D894-44E6-9E4A-D0FEF49B45D5}" type="presOf" srcId="{279FE716-56D6-470A-8DC4-B2A11F7B3CE8}" destId="{07209D34-2C47-4767-88E6-94E4C95F3FD0}" srcOrd="0" destOrd="0" presId="urn:microsoft.com/office/officeart/2005/8/layout/hierarchy4"/>
    <dgm:cxn modelId="{02F1DF5A-0AA9-46A8-9304-08210D18F717}" type="presOf" srcId="{004A1FCF-6AFE-4C52-9084-217F9BD525FA}" destId="{20659C2A-5FFB-40C9-BDFA-7680396FA56A}" srcOrd="0" destOrd="0" presId="urn:microsoft.com/office/officeart/2005/8/layout/hierarchy4"/>
    <dgm:cxn modelId="{DC9D0C6D-C34F-4A21-8FFF-78D419A0BE01}" type="presOf" srcId="{1F334379-7937-4B89-BB2F-FC0BBB0B31A2}" destId="{3B1DEA31-75DA-46DD-81CF-D4EF9A9F34EC}" srcOrd="0" destOrd="0" presId="urn:microsoft.com/office/officeart/2005/8/layout/hierarchy4"/>
    <dgm:cxn modelId="{3C6F9291-15B9-407F-986F-353AB3BA2B4C}" type="presOf" srcId="{4474BBF2-8F51-4375-B001-B6B0BAB41AEA}" destId="{BEAF1CB7-75A1-4022-8521-AA9E287F25A6}" srcOrd="0" destOrd="0" presId="urn:microsoft.com/office/officeart/2005/8/layout/hierarchy4"/>
    <dgm:cxn modelId="{2B696901-8BB8-4398-85B0-9544313C98CD}" srcId="{1F334379-7937-4B89-BB2F-FC0BBB0B31A2}" destId="{C6EA2684-214E-484D-896A-6D7C0F90DF2B}" srcOrd="2" destOrd="0" parTransId="{59EB5E1B-7E81-487A-B25F-FB96D2ED63D6}" sibTransId="{9A1282CE-3158-4DB6-8122-24184D706E78}"/>
    <dgm:cxn modelId="{140BAFF2-3990-4D02-B1CD-B627A0DF691D}" srcId="{2B6D5AD7-8DAC-40D2-B6EF-37A5B32BA642}" destId="{4474BBF2-8F51-4375-B001-B6B0BAB41AEA}" srcOrd="0" destOrd="0" parTransId="{4CF37F9E-E091-4F97-AD3E-5CC6F362C74B}" sibTransId="{34C106CF-197E-48B4-BBA6-57FCA4198CC7}"/>
    <dgm:cxn modelId="{C6228F26-4009-4700-BBF0-58996A542A78}" srcId="{1F334379-7937-4B89-BB2F-FC0BBB0B31A2}" destId="{2B6D5AD7-8DAC-40D2-B6EF-37A5B32BA642}" srcOrd="1" destOrd="0" parTransId="{23526F76-4856-4640-BB58-DC22FAFED723}" sibTransId="{FECBF560-76E7-4BD8-B41A-710C97989416}"/>
    <dgm:cxn modelId="{3FDCB8E9-081E-42B8-94A3-AEB136B6C13D}" type="presOf" srcId="{C6EA2684-214E-484D-896A-6D7C0F90DF2B}" destId="{CF2C839A-8715-483F-A218-8512FB52A8D5}" srcOrd="0" destOrd="0" presId="urn:microsoft.com/office/officeart/2005/8/layout/hierarchy4"/>
    <dgm:cxn modelId="{7096E852-CF26-4E22-A75E-8F261627CE62}" type="presOf" srcId="{86F38AE0-D036-435F-83EC-FE51632C4040}" destId="{F74DB25F-C5B9-4ECC-BEA0-7A40D0894FBD}" srcOrd="0" destOrd="0" presId="urn:microsoft.com/office/officeart/2005/8/layout/hierarchy4"/>
    <dgm:cxn modelId="{283F6D0D-0ADA-475D-8C0C-6F0F332EFC10}" srcId="{05A453AF-D7A1-4D52-B29B-5C7C4E2B784E}" destId="{004A1FCF-6AFE-4C52-9084-217F9BD525FA}" srcOrd="0" destOrd="0" parTransId="{79508654-CC48-4209-A90A-F9AABCF8AF3B}" sibTransId="{2022C92C-72DC-4F41-BBDD-3B61F1EC3F8B}"/>
    <dgm:cxn modelId="{269A5FB0-2FDE-499D-B437-9DE1154E21B3}" type="presOf" srcId="{2B6D5AD7-8DAC-40D2-B6EF-37A5B32BA642}" destId="{24FB3E9A-D806-4876-A3D4-D061F30CD51F}" srcOrd="0" destOrd="0" presId="urn:microsoft.com/office/officeart/2005/8/layout/hierarchy4"/>
    <dgm:cxn modelId="{DDE04E5F-D47D-4679-A094-B4DD77F027B7}" type="presOf" srcId="{BF1998EC-F499-424E-AB81-31ACDF2D45BA}" destId="{5AB23B4F-1B42-458D-8B77-199F4B6E78AB}" srcOrd="0" destOrd="0" presId="urn:microsoft.com/office/officeart/2005/8/layout/hierarchy4"/>
    <dgm:cxn modelId="{22FBB3DB-B484-41C5-A0D2-DE4B9087EBD5}" srcId="{BF1998EC-F499-424E-AB81-31ACDF2D45BA}" destId="{1F334379-7937-4B89-BB2F-FC0BBB0B31A2}" srcOrd="0" destOrd="0" parTransId="{A5FCBED9-7181-44EF-967F-C01A51B62DBA}" sibTransId="{7FF87CFD-3868-45BB-9F92-E66AF2FA8AA8}"/>
    <dgm:cxn modelId="{E448E0D2-F339-418D-A6C6-F9AD7A501B94}" srcId="{1F334379-7937-4B89-BB2F-FC0BBB0B31A2}" destId="{05A453AF-D7A1-4D52-B29B-5C7C4E2B784E}" srcOrd="0" destOrd="0" parTransId="{E58A6238-B11B-4A42-A799-4028C9DF84F4}" sibTransId="{3DA38B62-E1ED-4CFC-95F0-90026452526B}"/>
    <dgm:cxn modelId="{B07F95B7-0D9F-4DF5-BAE0-6208231A7C34}" type="presOf" srcId="{05A453AF-D7A1-4D52-B29B-5C7C4E2B784E}" destId="{EE1F3CE9-E0F7-4876-8D9A-BE790BAAB670}" srcOrd="0" destOrd="0" presId="urn:microsoft.com/office/officeart/2005/8/layout/hierarchy4"/>
    <dgm:cxn modelId="{E07AE0C1-C1BD-4A2E-AE72-22C74F125E9A}" type="presParOf" srcId="{5AB23B4F-1B42-458D-8B77-199F4B6E78AB}" destId="{4E2B3127-49B3-4DE3-85A4-2EA8F9BE1411}" srcOrd="0" destOrd="0" presId="urn:microsoft.com/office/officeart/2005/8/layout/hierarchy4"/>
    <dgm:cxn modelId="{4B3A46CF-C067-4509-9325-34233DF25551}" type="presParOf" srcId="{4E2B3127-49B3-4DE3-85A4-2EA8F9BE1411}" destId="{3B1DEA31-75DA-46DD-81CF-D4EF9A9F34EC}" srcOrd="0" destOrd="0" presId="urn:microsoft.com/office/officeart/2005/8/layout/hierarchy4"/>
    <dgm:cxn modelId="{33CF5A5D-335F-439B-B72B-E8F412617F00}" type="presParOf" srcId="{4E2B3127-49B3-4DE3-85A4-2EA8F9BE1411}" destId="{2D7B03D6-2F3D-4B9F-A2C6-0E7B8C5D9435}" srcOrd="1" destOrd="0" presId="urn:microsoft.com/office/officeart/2005/8/layout/hierarchy4"/>
    <dgm:cxn modelId="{F4D85526-A56A-4E7F-B9EE-F6AA72CAF9FB}" type="presParOf" srcId="{4E2B3127-49B3-4DE3-85A4-2EA8F9BE1411}" destId="{C89929E4-BB48-404C-A35D-E49F46D62AA7}" srcOrd="2" destOrd="0" presId="urn:microsoft.com/office/officeart/2005/8/layout/hierarchy4"/>
    <dgm:cxn modelId="{2C9F5EEA-1CA0-4867-A1FC-08A1958F4DE4}" type="presParOf" srcId="{C89929E4-BB48-404C-A35D-E49F46D62AA7}" destId="{0376A61D-BF2E-45A6-BD2B-203F5807BC78}" srcOrd="0" destOrd="0" presId="urn:microsoft.com/office/officeart/2005/8/layout/hierarchy4"/>
    <dgm:cxn modelId="{B4763F1E-0A4F-49CF-9F78-9FB0674FB57D}" type="presParOf" srcId="{0376A61D-BF2E-45A6-BD2B-203F5807BC78}" destId="{EE1F3CE9-E0F7-4876-8D9A-BE790BAAB670}" srcOrd="0" destOrd="0" presId="urn:microsoft.com/office/officeart/2005/8/layout/hierarchy4"/>
    <dgm:cxn modelId="{205DFA35-2016-44EC-87E6-A3B402FF59D8}" type="presParOf" srcId="{0376A61D-BF2E-45A6-BD2B-203F5807BC78}" destId="{45770706-BDD7-4739-9F13-1F55FAE3B7BD}" srcOrd="1" destOrd="0" presId="urn:microsoft.com/office/officeart/2005/8/layout/hierarchy4"/>
    <dgm:cxn modelId="{F68E3945-F459-4C80-A26C-19E2FEE59F58}" type="presParOf" srcId="{0376A61D-BF2E-45A6-BD2B-203F5807BC78}" destId="{F2F91196-26CC-4BBA-B7A7-956F1DDB29C8}" srcOrd="2" destOrd="0" presId="urn:microsoft.com/office/officeart/2005/8/layout/hierarchy4"/>
    <dgm:cxn modelId="{4EBD5FEC-43D7-45D4-BEC3-9EE329E7A355}" type="presParOf" srcId="{F2F91196-26CC-4BBA-B7A7-956F1DDB29C8}" destId="{E278372E-85C6-4CA2-A902-710DC7D2611C}" srcOrd="0" destOrd="0" presId="urn:microsoft.com/office/officeart/2005/8/layout/hierarchy4"/>
    <dgm:cxn modelId="{645A8D5E-C189-4FE4-9A15-A91645AB6F0C}" type="presParOf" srcId="{E278372E-85C6-4CA2-A902-710DC7D2611C}" destId="{20659C2A-5FFB-40C9-BDFA-7680396FA56A}" srcOrd="0" destOrd="0" presId="urn:microsoft.com/office/officeart/2005/8/layout/hierarchy4"/>
    <dgm:cxn modelId="{FFBF6525-FCDB-43DC-9341-C7CBA1270884}" type="presParOf" srcId="{E278372E-85C6-4CA2-A902-710DC7D2611C}" destId="{4AA22CEB-D58E-4A28-8068-8A55B6BCC3F1}" srcOrd="1" destOrd="0" presId="urn:microsoft.com/office/officeart/2005/8/layout/hierarchy4"/>
    <dgm:cxn modelId="{07471AED-1514-4D66-80A7-E9F7601F1B27}" type="presParOf" srcId="{C89929E4-BB48-404C-A35D-E49F46D62AA7}" destId="{10772FBD-20BA-479E-813C-69E9C3BB0F01}" srcOrd="1" destOrd="0" presId="urn:microsoft.com/office/officeart/2005/8/layout/hierarchy4"/>
    <dgm:cxn modelId="{0F720DA2-8FC5-4F2A-9744-708765513E42}" type="presParOf" srcId="{C89929E4-BB48-404C-A35D-E49F46D62AA7}" destId="{25CB9459-3681-4E9C-9F83-617B5E841B39}" srcOrd="2" destOrd="0" presId="urn:microsoft.com/office/officeart/2005/8/layout/hierarchy4"/>
    <dgm:cxn modelId="{8EBFDF16-FA7A-40BE-9E85-5F123D49F296}" type="presParOf" srcId="{25CB9459-3681-4E9C-9F83-617B5E841B39}" destId="{24FB3E9A-D806-4876-A3D4-D061F30CD51F}" srcOrd="0" destOrd="0" presId="urn:microsoft.com/office/officeart/2005/8/layout/hierarchy4"/>
    <dgm:cxn modelId="{BA82F8A0-4A52-4959-AD49-62D6F89D2C46}" type="presParOf" srcId="{25CB9459-3681-4E9C-9F83-617B5E841B39}" destId="{EF88385D-705A-4667-8DD5-BA887AFBD7D0}" srcOrd="1" destOrd="0" presId="urn:microsoft.com/office/officeart/2005/8/layout/hierarchy4"/>
    <dgm:cxn modelId="{87346077-FE7B-4D9A-A400-3890638E811E}" type="presParOf" srcId="{25CB9459-3681-4E9C-9F83-617B5E841B39}" destId="{C5BBF1E8-07A6-4E4A-BD08-C3A2E9BC6C22}" srcOrd="2" destOrd="0" presId="urn:microsoft.com/office/officeart/2005/8/layout/hierarchy4"/>
    <dgm:cxn modelId="{7A277A6C-9DB2-4D58-B006-950EB887D556}" type="presParOf" srcId="{C5BBF1E8-07A6-4E4A-BD08-C3A2E9BC6C22}" destId="{D6B142BE-3608-451C-B015-75A0B5882416}" srcOrd="0" destOrd="0" presId="urn:microsoft.com/office/officeart/2005/8/layout/hierarchy4"/>
    <dgm:cxn modelId="{193DC9C1-E1A7-4315-A26C-167C687D580B}" type="presParOf" srcId="{D6B142BE-3608-451C-B015-75A0B5882416}" destId="{BEAF1CB7-75A1-4022-8521-AA9E287F25A6}" srcOrd="0" destOrd="0" presId="urn:microsoft.com/office/officeart/2005/8/layout/hierarchy4"/>
    <dgm:cxn modelId="{9569F1DE-6DB6-4ADA-8C9B-14D5935ADD1B}" type="presParOf" srcId="{D6B142BE-3608-451C-B015-75A0B5882416}" destId="{C22D34EE-F47D-47F7-8540-7A68EC12BAA8}" srcOrd="1" destOrd="0" presId="urn:microsoft.com/office/officeart/2005/8/layout/hierarchy4"/>
    <dgm:cxn modelId="{FD5052B0-2296-44E1-916E-DE09A361B58C}" type="presParOf" srcId="{C89929E4-BB48-404C-A35D-E49F46D62AA7}" destId="{95E874A1-671A-44BC-A21E-013F3AC002A0}" srcOrd="3" destOrd="0" presId="urn:microsoft.com/office/officeart/2005/8/layout/hierarchy4"/>
    <dgm:cxn modelId="{8CAFD3B2-EE76-4A3B-A4F8-E04093498BF7}" type="presParOf" srcId="{C89929E4-BB48-404C-A35D-E49F46D62AA7}" destId="{2C95A3B7-23F3-430F-BAA3-EF7F0C412C53}" srcOrd="4" destOrd="0" presId="urn:microsoft.com/office/officeart/2005/8/layout/hierarchy4"/>
    <dgm:cxn modelId="{309528CD-F4FF-47E1-A808-385B8F036E7D}" type="presParOf" srcId="{2C95A3B7-23F3-430F-BAA3-EF7F0C412C53}" destId="{CF2C839A-8715-483F-A218-8512FB52A8D5}" srcOrd="0" destOrd="0" presId="urn:microsoft.com/office/officeart/2005/8/layout/hierarchy4"/>
    <dgm:cxn modelId="{98FC49CE-6B17-4A40-A230-1CDA3CF2B9C2}" type="presParOf" srcId="{2C95A3B7-23F3-430F-BAA3-EF7F0C412C53}" destId="{A4210DAA-43F9-4285-BABE-E4C2AD4E9E98}" srcOrd="1" destOrd="0" presId="urn:microsoft.com/office/officeart/2005/8/layout/hierarchy4"/>
    <dgm:cxn modelId="{46E8638B-9E8E-46FD-94B8-06859A91A5E3}" type="presParOf" srcId="{2C95A3B7-23F3-430F-BAA3-EF7F0C412C53}" destId="{94E8119E-1C9F-4593-8480-A4378A694C89}" srcOrd="2" destOrd="0" presId="urn:microsoft.com/office/officeart/2005/8/layout/hierarchy4"/>
    <dgm:cxn modelId="{8E9090DE-415A-469A-A2DE-B76B96A986F4}" type="presParOf" srcId="{94E8119E-1C9F-4593-8480-A4378A694C89}" destId="{1B3199D0-65A8-4ECD-A035-B9711C5EE108}" srcOrd="0" destOrd="0" presId="urn:microsoft.com/office/officeart/2005/8/layout/hierarchy4"/>
    <dgm:cxn modelId="{A238F5D6-12A2-4C4A-B063-CC3E8A47361D}" type="presParOf" srcId="{1B3199D0-65A8-4ECD-A035-B9711C5EE108}" destId="{F74DB25F-C5B9-4ECC-BEA0-7A40D0894FBD}" srcOrd="0" destOrd="0" presId="urn:microsoft.com/office/officeart/2005/8/layout/hierarchy4"/>
    <dgm:cxn modelId="{4E62E275-6380-4B28-971D-62492F956D20}" type="presParOf" srcId="{1B3199D0-65A8-4ECD-A035-B9711C5EE108}" destId="{AA01F204-B853-477C-81AD-9409BAD06774}" srcOrd="1" destOrd="0" presId="urn:microsoft.com/office/officeart/2005/8/layout/hierarchy4"/>
    <dgm:cxn modelId="{9E928ECF-ADC7-420E-993D-54A2A612FA21}" type="presParOf" srcId="{94E8119E-1C9F-4593-8480-A4378A694C89}" destId="{89AC90FB-1E61-48DC-BBF8-4D9134E6B1D9}" srcOrd="1" destOrd="0" presId="urn:microsoft.com/office/officeart/2005/8/layout/hierarchy4"/>
    <dgm:cxn modelId="{A052542B-0178-4E5D-87C6-68E08758157A}" type="presParOf" srcId="{94E8119E-1C9F-4593-8480-A4378A694C89}" destId="{12BBCD29-48DB-48BE-9173-B0BD0F69F0E4}" srcOrd="2" destOrd="0" presId="urn:microsoft.com/office/officeart/2005/8/layout/hierarchy4"/>
    <dgm:cxn modelId="{7CE95ADB-AB2C-428D-BE6E-17CFC4A9E083}" type="presParOf" srcId="{12BBCD29-48DB-48BE-9173-B0BD0F69F0E4}" destId="{07209D34-2C47-4767-88E6-94E4C95F3FD0}" srcOrd="0" destOrd="0" presId="urn:microsoft.com/office/officeart/2005/8/layout/hierarchy4"/>
    <dgm:cxn modelId="{09A930BC-0925-4A99-93FF-7FE3D47A208F}" type="presParOf" srcId="{12BBCD29-48DB-48BE-9173-B0BD0F69F0E4}" destId="{7EB908D1-6D98-41A0-A0AD-0DC0CA85AE1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32A1A53-38FE-46D6-8552-126393597C3E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</dgm:pt>
    <dgm:pt modelId="{580BE95A-9CD7-4977-8517-2F4F7E5C4638}">
      <dgm:prSet phldrT="[Text]"/>
      <dgm:spPr/>
      <dgm:t>
        <a:bodyPr/>
        <a:lstStyle/>
        <a:p>
          <a:r>
            <a:rPr lang="en-US" smtClean="0"/>
            <a:t>GATT</a:t>
          </a:r>
          <a:endParaRPr lang="en-US"/>
        </a:p>
      </dgm:t>
    </dgm:pt>
    <dgm:pt modelId="{830AD729-7F96-4BEA-9C54-756828589EEA}" type="parTrans" cxnId="{C7BEE7C3-7DA5-4C79-ACA6-D4344476D0AE}">
      <dgm:prSet/>
      <dgm:spPr/>
      <dgm:t>
        <a:bodyPr/>
        <a:lstStyle/>
        <a:p>
          <a:endParaRPr lang="en-US"/>
        </a:p>
      </dgm:t>
    </dgm:pt>
    <dgm:pt modelId="{9B9EC20F-0ABC-4B9D-892B-1ECB6D645F6B}" type="sibTrans" cxnId="{C7BEE7C3-7DA5-4C79-ACA6-D4344476D0AE}">
      <dgm:prSet/>
      <dgm:spPr/>
      <dgm:t>
        <a:bodyPr/>
        <a:lstStyle/>
        <a:p>
          <a:endParaRPr lang="en-US"/>
        </a:p>
      </dgm:t>
    </dgm:pt>
    <dgm:pt modelId="{3FDED14F-1059-4488-B98B-7EA80F6EEB8C}">
      <dgm:prSet/>
      <dgm:spPr/>
      <dgm:t>
        <a:bodyPr/>
        <a:lstStyle/>
        <a:p>
          <a:r>
            <a:rPr lang="en-US" smtClean="0"/>
            <a:t>General Agreement on Tariffs and Trade</a:t>
          </a:r>
          <a:endParaRPr lang="en-US"/>
        </a:p>
      </dgm:t>
    </dgm:pt>
    <dgm:pt modelId="{9B632FB0-F839-4F93-85FE-7ADE72293C22}" type="parTrans" cxnId="{52BC2A03-9B31-482D-9C53-BC7C1385031A}">
      <dgm:prSet/>
      <dgm:spPr/>
      <dgm:t>
        <a:bodyPr/>
        <a:lstStyle/>
        <a:p>
          <a:endParaRPr lang="en-US"/>
        </a:p>
      </dgm:t>
    </dgm:pt>
    <dgm:pt modelId="{0892F99A-64D1-4557-8861-D126E9B9FA91}" type="sibTrans" cxnId="{52BC2A03-9B31-482D-9C53-BC7C1385031A}">
      <dgm:prSet/>
      <dgm:spPr/>
      <dgm:t>
        <a:bodyPr/>
        <a:lstStyle/>
        <a:p>
          <a:endParaRPr lang="en-US"/>
        </a:p>
      </dgm:t>
    </dgm:pt>
    <dgm:pt modelId="{D1675C53-F277-4CDC-BB6C-2A048AF0DBB5}">
      <dgm:prSet/>
      <dgm:spPr/>
      <dgm:t>
        <a:bodyPr/>
        <a:lstStyle/>
        <a:p>
          <a:r>
            <a:rPr lang="en-US" dirty="0" smtClean="0"/>
            <a:t>GATS</a:t>
          </a:r>
          <a:endParaRPr lang="en-US" dirty="0"/>
        </a:p>
      </dgm:t>
    </dgm:pt>
    <dgm:pt modelId="{F8012CD7-3C3A-4D0B-BF7F-D431AAA1FAB0}" type="parTrans" cxnId="{0BED8064-7795-47E9-9031-ED5ACD076B89}">
      <dgm:prSet/>
      <dgm:spPr/>
      <dgm:t>
        <a:bodyPr/>
        <a:lstStyle/>
        <a:p>
          <a:endParaRPr lang="en-US"/>
        </a:p>
      </dgm:t>
    </dgm:pt>
    <dgm:pt modelId="{9CCC35FA-1658-44DC-A4F1-4065F581211C}" type="sibTrans" cxnId="{0BED8064-7795-47E9-9031-ED5ACD076B89}">
      <dgm:prSet/>
      <dgm:spPr/>
      <dgm:t>
        <a:bodyPr/>
        <a:lstStyle/>
        <a:p>
          <a:endParaRPr lang="en-US"/>
        </a:p>
      </dgm:t>
    </dgm:pt>
    <dgm:pt modelId="{F1FBB315-B5A5-46CD-A6A3-F1021747828E}">
      <dgm:prSet/>
      <dgm:spPr/>
      <dgm:t>
        <a:bodyPr/>
        <a:lstStyle/>
        <a:p>
          <a:r>
            <a:rPr lang="en-US" smtClean="0"/>
            <a:t>General Agreement on Trade in Services</a:t>
          </a:r>
          <a:endParaRPr lang="en-US"/>
        </a:p>
      </dgm:t>
    </dgm:pt>
    <dgm:pt modelId="{8F511802-2C5C-4B0C-B5DD-017C1DB844D4}" type="parTrans" cxnId="{3D8C4BBC-4429-40FF-97B0-1631B434BA1F}">
      <dgm:prSet/>
      <dgm:spPr/>
      <dgm:t>
        <a:bodyPr/>
        <a:lstStyle/>
        <a:p>
          <a:endParaRPr lang="en-US"/>
        </a:p>
      </dgm:t>
    </dgm:pt>
    <dgm:pt modelId="{680AA534-A6CE-4E09-B529-1FB7C450708A}" type="sibTrans" cxnId="{3D8C4BBC-4429-40FF-97B0-1631B434BA1F}">
      <dgm:prSet/>
      <dgm:spPr/>
      <dgm:t>
        <a:bodyPr/>
        <a:lstStyle/>
        <a:p>
          <a:endParaRPr lang="en-US"/>
        </a:p>
      </dgm:t>
    </dgm:pt>
    <dgm:pt modelId="{FC39FF80-BAE9-4DFD-B6ED-D52A13127BF0}" type="pres">
      <dgm:prSet presAssocID="{432A1A53-38FE-46D6-8552-126393597C3E}" presName="linear" presStyleCnt="0">
        <dgm:presLayoutVars>
          <dgm:dir/>
          <dgm:resizeHandles val="exact"/>
        </dgm:presLayoutVars>
      </dgm:prSet>
      <dgm:spPr/>
    </dgm:pt>
    <dgm:pt modelId="{0188A093-11B0-485E-853C-B2C5DD4013AE}" type="pres">
      <dgm:prSet presAssocID="{580BE95A-9CD7-4977-8517-2F4F7E5C4638}" presName="comp" presStyleCnt="0"/>
      <dgm:spPr/>
    </dgm:pt>
    <dgm:pt modelId="{7771DF10-65CB-4765-A956-88F1DF55EA70}" type="pres">
      <dgm:prSet presAssocID="{580BE95A-9CD7-4977-8517-2F4F7E5C4638}" presName="box" presStyleLbl="node1" presStyleIdx="0" presStyleCnt="2" custLinFactNeighborX="-36799" custLinFactNeighborY="-4844"/>
      <dgm:spPr/>
      <dgm:t>
        <a:bodyPr/>
        <a:lstStyle/>
        <a:p>
          <a:endParaRPr lang="en-US"/>
        </a:p>
      </dgm:t>
    </dgm:pt>
    <dgm:pt modelId="{538470DF-E816-4CF9-8BB9-C8084BE456A2}" type="pres">
      <dgm:prSet presAssocID="{580BE95A-9CD7-4977-8517-2F4F7E5C4638}" presName="img" presStyleLbl="fgImgPlace1" presStyleIdx="0" presStyleCnt="2" custScaleY="7856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C9D34F4-4FDB-45BF-934C-0859C66917B1}" type="pres">
      <dgm:prSet presAssocID="{580BE95A-9CD7-4977-8517-2F4F7E5C4638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27F01D-C404-4197-9150-399BD8280216}" type="pres">
      <dgm:prSet presAssocID="{9B9EC20F-0ABC-4B9D-892B-1ECB6D645F6B}" presName="spacer" presStyleCnt="0"/>
      <dgm:spPr/>
    </dgm:pt>
    <dgm:pt modelId="{E915D1B5-D4EA-4B38-BD45-A4EC87998169}" type="pres">
      <dgm:prSet presAssocID="{D1675C53-F277-4CDC-BB6C-2A048AF0DBB5}" presName="comp" presStyleCnt="0"/>
      <dgm:spPr/>
    </dgm:pt>
    <dgm:pt modelId="{5E0EB9CC-C7C8-4D9C-BC71-4CF8290F667F}" type="pres">
      <dgm:prSet presAssocID="{D1675C53-F277-4CDC-BB6C-2A048AF0DBB5}" presName="box" presStyleLbl="node1" presStyleIdx="1" presStyleCnt="2"/>
      <dgm:spPr/>
      <dgm:t>
        <a:bodyPr/>
        <a:lstStyle/>
        <a:p>
          <a:endParaRPr lang="en-US"/>
        </a:p>
      </dgm:t>
    </dgm:pt>
    <dgm:pt modelId="{27723EC5-ABB6-43F1-AEE6-FD8164090C76}" type="pres">
      <dgm:prSet presAssocID="{D1675C53-F277-4CDC-BB6C-2A048AF0DBB5}" presName="img" presStyleLbl="fgImgPlace1" presStyleIdx="1" presStyleCnt="2" custScaleY="8686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F6671A3-0D27-4CD7-B170-6E821F4A9028}" type="pres">
      <dgm:prSet presAssocID="{D1675C53-F277-4CDC-BB6C-2A048AF0DBB5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C8D9F9-52F1-4672-B6B6-AEFDF2EBEB2B}" type="presOf" srcId="{D1675C53-F277-4CDC-BB6C-2A048AF0DBB5}" destId="{8F6671A3-0D27-4CD7-B170-6E821F4A9028}" srcOrd="1" destOrd="0" presId="urn:microsoft.com/office/officeart/2005/8/layout/vList4"/>
    <dgm:cxn modelId="{8E76DED4-4510-4FA5-9EF5-C8FDE1DEA2C1}" type="presOf" srcId="{3FDED14F-1059-4488-B98B-7EA80F6EEB8C}" destId="{EC9D34F4-4FDB-45BF-934C-0859C66917B1}" srcOrd="1" destOrd="1" presId="urn:microsoft.com/office/officeart/2005/8/layout/vList4"/>
    <dgm:cxn modelId="{8531C61F-BA71-4BD3-938E-A456ACD60AE5}" type="presOf" srcId="{F1FBB315-B5A5-46CD-A6A3-F1021747828E}" destId="{8F6671A3-0D27-4CD7-B170-6E821F4A9028}" srcOrd="1" destOrd="1" presId="urn:microsoft.com/office/officeart/2005/8/layout/vList4"/>
    <dgm:cxn modelId="{52BC2A03-9B31-482D-9C53-BC7C1385031A}" srcId="{580BE95A-9CD7-4977-8517-2F4F7E5C4638}" destId="{3FDED14F-1059-4488-B98B-7EA80F6EEB8C}" srcOrd="0" destOrd="0" parTransId="{9B632FB0-F839-4F93-85FE-7ADE72293C22}" sibTransId="{0892F99A-64D1-4557-8861-D126E9B9FA91}"/>
    <dgm:cxn modelId="{0BED8064-7795-47E9-9031-ED5ACD076B89}" srcId="{432A1A53-38FE-46D6-8552-126393597C3E}" destId="{D1675C53-F277-4CDC-BB6C-2A048AF0DBB5}" srcOrd="1" destOrd="0" parTransId="{F8012CD7-3C3A-4D0B-BF7F-D431AAA1FAB0}" sibTransId="{9CCC35FA-1658-44DC-A4F1-4065F581211C}"/>
    <dgm:cxn modelId="{6082FCFD-33C1-444A-A27F-4A2D13AF4A76}" type="presOf" srcId="{F1FBB315-B5A5-46CD-A6A3-F1021747828E}" destId="{5E0EB9CC-C7C8-4D9C-BC71-4CF8290F667F}" srcOrd="0" destOrd="1" presId="urn:microsoft.com/office/officeart/2005/8/layout/vList4"/>
    <dgm:cxn modelId="{C7BEE7C3-7DA5-4C79-ACA6-D4344476D0AE}" srcId="{432A1A53-38FE-46D6-8552-126393597C3E}" destId="{580BE95A-9CD7-4977-8517-2F4F7E5C4638}" srcOrd="0" destOrd="0" parTransId="{830AD729-7F96-4BEA-9C54-756828589EEA}" sibTransId="{9B9EC20F-0ABC-4B9D-892B-1ECB6D645F6B}"/>
    <dgm:cxn modelId="{B73FF4AE-8A04-4087-8BB0-AC5C3E49AD59}" type="presOf" srcId="{3FDED14F-1059-4488-B98B-7EA80F6EEB8C}" destId="{7771DF10-65CB-4765-A956-88F1DF55EA70}" srcOrd="0" destOrd="1" presId="urn:microsoft.com/office/officeart/2005/8/layout/vList4"/>
    <dgm:cxn modelId="{8869C9E9-24EB-4E44-8935-3D70E2AAED54}" type="presOf" srcId="{580BE95A-9CD7-4977-8517-2F4F7E5C4638}" destId="{EC9D34F4-4FDB-45BF-934C-0859C66917B1}" srcOrd="1" destOrd="0" presId="urn:microsoft.com/office/officeart/2005/8/layout/vList4"/>
    <dgm:cxn modelId="{3D8C4BBC-4429-40FF-97B0-1631B434BA1F}" srcId="{D1675C53-F277-4CDC-BB6C-2A048AF0DBB5}" destId="{F1FBB315-B5A5-46CD-A6A3-F1021747828E}" srcOrd="0" destOrd="0" parTransId="{8F511802-2C5C-4B0C-B5DD-017C1DB844D4}" sibTransId="{680AA534-A6CE-4E09-B529-1FB7C450708A}"/>
    <dgm:cxn modelId="{0C6DAAC6-9682-49BA-838D-59439D2EC498}" type="presOf" srcId="{D1675C53-F277-4CDC-BB6C-2A048AF0DBB5}" destId="{5E0EB9CC-C7C8-4D9C-BC71-4CF8290F667F}" srcOrd="0" destOrd="0" presId="urn:microsoft.com/office/officeart/2005/8/layout/vList4"/>
    <dgm:cxn modelId="{D176DD58-69D2-40C1-A8B1-C655719072AA}" type="presOf" srcId="{580BE95A-9CD7-4977-8517-2F4F7E5C4638}" destId="{7771DF10-65CB-4765-A956-88F1DF55EA70}" srcOrd="0" destOrd="0" presId="urn:microsoft.com/office/officeart/2005/8/layout/vList4"/>
    <dgm:cxn modelId="{D29043F7-E93E-4960-B180-EE32CC720C21}" type="presOf" srcId="{432A1A53-38FE-46D6-8552-126393597C3E}" destId="{FC39FF80-BAE9-4DFD-B6ED-D52A13127BF0}" srcOrd="0" destOrd="0" presId="urn:microsoft.com/office/officeart/2005/8/layout/vList4"/>
    <dgm:cxn modelId="{756696C6-7AE2-431D-88DC-F88E7AB3F294}" type="presParOf" srcId="{FC39FF80-BAE9-4DFD-B6ED-D52A13127BF0}" destId="{0188A093-11B0-485E-853C-B2C5DD4013AE}" srcOrd="0" destOrd="0" presId="urn:microsoft.com/office/officeart/2005/8/layout/vList4"/>
    <dgm:cxn modelId="{D55800C8-9BE8-4C91-9FC8-0B1B2DC83E73}" type="presParOf" srcId="{0188A093-11B0-485E-853C-B2C5DD4013AE}" destId="{7771DF10-65CB-4765-A956-88F1DF55EA70}" srcOrd="0" destOrd="0" presId="urn:microsoft.com/office/officeart/2005/8/layout/vList4"/>
    <dgm:cxn modelId="{BBB55D0A-FC18-4F6C-A3DB-8793ED833536}" type="presParOf" srcId="{0188A093-11B0-485E-853C-B2C5DD4013AE}" destId="{538470DF-E816-4CF9-8BB9-C8084BE456A2}" srcOrd="1" destOrd="0" presId="urn:microsoft.com/office/officeart/2005/8/layout/vList4"/>
    <dgm:cxn modelId="{8FF53798-EE50-4789-99D8-FF9F93A437D0}" type="presParOf" srcId="{0188A093-11B0-485E-853C-B2C5DD4013AE}" destId="{EC9D34F4-4FDB-45BF-934C-0859C66917B1}" srcOrd="2" destOrd="0" presId="urn:microsoft.com/office/officeart/2005/8/layout/vList4"/>
    <dgm:cxn modelId="{76CB4FF8-5DA6-41CE-9F08-21209E7FC921}" type="presParOf" srcId="{FC39FF80-BAE9-4DFD-B6ED-D52A13127BF0}" destId="{DE27F01D-C404-4197-9150-399BD8280216}" srcOrd="1" destOrd="0" presId="urn:microsoft.com/office/officeart/2005/8/layout/vList4"/>
    <dgm:cxn modelId="{5EC81D4A-8821-4E32-B819-72B6FC3C4FF3}" type="presParOf" srcId="{FC39FF80-BAE9-4DFD-B6ED-D52A13127BF0}" destId="{E915D1B5-D4EA-4B38-BD45-A4EC87998169}" srcOrd="2" destOrd="0" presId="urn:microsoft.com/office/officeart/2005/8/layout/vList4"/>
    <dgm:cxn modelId="{7AA64C71-EECA-4F96-AE74-23FBC27FFA2A}" type="presParOf" srcId="{E915D1B5-D4EA-4B38-BD45-A4EC87998169}" destId="{5E0EB9CC-C7C8-4D9C-BC71-4CF8290F667F}" srcOrd="0" destOrd="0" presId="urn:microsoft.com/office/officeart/2005/8/layout/vList4"/>
    <dgm:cxn modelId="{DCA8161B-F0DA-47D9-914F-001371DE4D4E}" type="presParOf" srcId="{E915D1B5-D4EA-4B38-BD45-A4EC87998169}" destId="{27723EC5-ABB6-43F1-AEE6-FD8164090C76}" srcOrd="1" destOrd="0" presId="urn:microsoft.com/office/officeart/2005/8/layout/vList4"/>
    <dgm:cxn modelId="{E8A35858-D43C-4912-A00D-427CDDF1B2BC}" type="presParOf" srcId="{E915D1B5-D4EA-4B38-BD45-A4EC87998169}" destId="{8F6671A3-0D27-4CD7-B170-6E821F4A902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A92AA1-C281-431D-901E-E08E03223A12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E190CE19-2BDF-45F1-982B-3B45C8698108}">
      <dgm:prSet phldrT="[Text]"/>
      <dgm:spPr/>
      <dgm:t>
        <a:bodyPr/>
        <a:lstStyle/>
        <a:p>
          <a:r>
            <a:rPr lang="en-US" dirty="0" smtClean="0"/>
            <a:t>Subsidies</a:t>
          </a:r>
          <a:endParaRPr lang="en-US" dirty="0"/>
        </a:p>
      </dgm:t>
    </dgm:pt>
    <dgm:pt modelId="{7F68390F-3CC7-4797-A7DB-A17225F502F4}" type="parTrans" cxnId="{535757F5-516C-491F-8AE3-58237384D22E}">
      <dgm:prSet/>
      <dgm:spPr/>
      <dgm:t>
        <a:bodyPr/>
        <a:lstStyle/>
        <a:p>
          <a:endParaRPr lang="en-US"/>
        </a:p>
      </dgm:t>
    </dgm:pt>
    <dgm:pt modelId="{3C97D5A4-76FA-48B4-92DC-5C51393705FE}" type="sibTrans" cxnId="{535757F5-516C-491F-8AE3-58237384D22E}">
      <dgm:prSet/>
      <dgm:spPr/>
      <dgm:t>
        <a:bodyPr/>
        <a:lstStyle/>
        <a:p>
          <a:endParaRPr lang="en-US"/>
        </a:p>
      </dgm:t>
    </dgm:pt>
    <dgm:pt modelId="{D66599BF-36FB-4733-AD13-B09C4F0ED0FE}">
      <dgm:prSet phldrT="[Text]"/>
      <dgm:spPr/>
      <dgm:t>
        <a:bodyPr/>
        <a:lstStyle/>
        <a:p>
          <a:r>
            <a:rPr lang="en-US" dirty="0" smtClean="0"/>
            <a:t>Electricity, Steel, rubber</a:t>
          </a:r>
          <a:endParaRPr lang="en-US" dirty="0"/>
        </a:p>
      </dgm:t>
    </dgm:pt>
    <dgm:pt modelId="{83C26E74-5399-4D03-8CD4-3BCDE2B37B7B}" type="parTrans" cxnId="{058D73AE-6610-4095-B677-55CB20EC9130}">
      <dgm:prSet/>
      <dgm:spPr/>
      <dgm:t>
        <a:bodyPr/>
        <a:lstStyle/>
        <a:p>
          <a:endParaRPr lang="en-US"/>
        </a:p>
      </dgm:t>
    </dgm:pt>
    <dgm:pt modelId="{55A46A16-1543-4F76-8793-4FAA615F8547}" type="sibTrans" cxnId="{058D73AE-6610-4095-B677-55CB20EC9130}">
      <dgm:prSet/>
      <dgm:spPr/>
      <dgm:t>
        <a:bodyPr/>
        <a:lstStyle/>
        <a:p>
          <a:endParaRPr lang="en-US"/>
        </a:p>
      </dgm:t>
    </dgm:pt>
    <dgm:pt modelId="{15276265-3076-4407-8EB0-22B9C609220D}">
      <dgm:prSet phldrT="[Text]"/>
      <dgm:spPr/>
      <dgm:t>
        <a:bodyPr/>
        <a:lstStyle/>
        <a:p>
          <a:r>
            <a:rPr lang="en-US" dirty="0" smtClean="0"/>
            <a:t>“EPFO” social security payment</a:t>
          </a:r>
          <a:endParaRPr lang="en-US" dirty="0"/>
        </a:p>
      </dgm:t>
    </dgm:pt>
    <dgm:pt modelId="{369761BF-289B-4DE8-A062-073B4735C96B}" type="parTrans" cxnId="{563558DE-CD2B-49F4-8114-F8A714BB073F}">
      <dgm:prSet/>
      <dgm:spPr/>
      <dgm:t>
        <a:bodyPr/>
        <a:lstStyle/>
        <a:p>
          <a:endParaRPr lang="en-US"/>
        </a:p>
      </dgm:t>
    </dgm:pt>
    <dgm:pt modelId="{87FADD64-75DB-491F-8043-879AAF60E1CD}" type="sibTrans" cxnId="{563558DE-CD2B-49F4-8114-F8A714BB073F}">
      <dgm:prSet/>
      <dgm:spPr/>
      <dgm:t>
        <a:bodyPr/>
        <a:lstStyle/>
        <a:p>
          <a:endParaRPr lang="en-US"/>
        </a:p>
      </dgm:t>
    </dgm:pt>
    <dgm:pt modelId="{13B6B8C5-1C8A-4166-8BFB-3932225A1699}" type="pres">
      <dgm:prSet presAssocID="{F9A92AA1-C281-431D-901E-E08E03223A12}" presName="Name0" presStyleCnt="0">
        <dgm:presLayoutVars>
          <dgm:resizeHandles/>
        </dgm:presLayoutVars>
      </dgm:prSet>
      <dgm:spPr/>
    </dgm:pt>
    <dgm:pt modelId="{9494E7CB-DBCC-469A-8955-18B4150AFE41}" type="pres">
      <dgm:prSet presAssocID="{E190CE19-2BDF-45F1-982B-3B45C8698108}" presName="text" presStyleLbl="node1" presStyleIdx="0" presStyleCnt="1" custScaleX="1717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B30E1C-E2CD-49ED-94E7-B1916924A2EE}" type="presOf" srcId="{15276265-3076-4407-8EB0-22B9C609220D}" destId="{9494E7CB-DBCC-469A-8955-18B4150AFE41}" srcOrd="0" destOrd="2" presId="urn:diagrams.loki3.com/VaryingWidthList"/>
    <dgm:cxn modelId="{535757F5-516C-491F-8AE3-58237384D22E}" srcId="{F9A92AA1-C281-431D-901E-E08E03223A12}" destId="{E190CE19-2BDF-45F1-982B-3B45C8698108}" srcOrd="0" destOrd="0" parTransId="{7F68390F-3CC7-4797-A7DB-A17225F502F4}" sibTransId="{3C97D5A4-76FA-48B4-92DC-5C51393705FE}"/>
    <dgm:cxn modelId="{563558DE-CD2B-49F4-8114-F8A714BB073F}" srcId="{E190CE19-2BDF-45F1-982B-3B45C8698108}" destId="{15276265-3076-4407-8EB0-22B9C609220D}" srcOrd="1" destOrd="0" parTransId="{369761BF-289B-4DE8-A062-073B4735C96B}" sibTransId="{87FADD64-75DB-491F-8043-879AAF60E1CD}"/>
    <dgm:cxn modelId="{982C0E87-F1BC-4A45-B339-7CC7C1EEFC5D}" type="presOf" srcId="{F9A92AA1-C281-431D-901E-E08E03223A12}" destId="{13B6B8C5-1C8A-4166-8BFB-3932225A1699}" srcOrd="0" destOrd="0" presId="urn:diagrams.loki3.com/VaryingWidthList"/>
    <dgm:cxn modelId="{058D73AE-6610-4095-B677-55CB20EC9130}" srcId="{E190CE19-2BDF-45F1-982B-3B45C8698108}" destId="{D66599BF-36FB-4733-AD13-B09C4F0ED0FE}" srcOrd="0" destOrd="0" parTransId="{83C26E74-5399-4D03-8CD4-3BCDE2B37B7B}" sibTransId="{55A46A16-1543-4F76-8793-4FAA615F8547}"/>
    <dgm:cxn modelId="{B24B2B9B-3435-4950-86D0-CFC5553D2421}" type="presOf" srcId="{E190CE19-2BDF-45F1-982B-3B45C8698108}" destId="{9494E7CB-DBCC-469A-8955-18B4150AFE41}" srcOrd="0" destOrd="0" presId="urn:diagrams.loki3.com/VaryingWidthList"/>
    <dgm:cxn modelId="{3E339E70-B7EE-4CA0-B45C-620806178FC3}" type="presOf" srcId="{D66599BF-36FB-4733-AD13-B09C4F0ED0FE}" destId="{9494E7CB-DBCC-469A-8955-18B4150AFE41}" srcOrd="0" destOrd="1" presId="urn:diagrams.loki3.com/VaryingWidthList"/>
    <dgm:cxn modelId="{D1F5BC6D-DE79-4A5D-AA4B-3378DAFEF22E}" type="presParOf" srcId="{13B6B8C5-1C8A-4166-8BFB-3932225A1699}" destId="{9494E7CB-DBCC-469A-8955-18B4150AFE41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4E7CB-DBCC-469A-8955-18B4150AFE41}">
      <dsp:nvSpPr>
        <dsp:cNvPr id="0" name=""/>
        <dsp:cNvSpPr/>
      </dsp:nvSpPr>
      <dsp:spPr>
        <a:xfrm>
          <a:off x="12851" y="1098"/>
          <a:ext cx="4320000" cy="5281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USA govt car purchase : can’t fill TENDER</a:t>
          </a:r>
          <a:endParaRPr lang="en-US" sz="2200" kern="1200" dirty="0"/>
        </a:p>
      </dsp:txBody>
      <dsp:txXfrm>
        <a:off x="12851" y="1098"/>
        <a:ext cx="4320000" cy="528171"/>
      </dsp:txXfrm>
    </dsp:sp>
    <dsp:sp modelId="{96352B80-9EA1-487C-BEA6-053615D4EC07}">
      <dsp:nvSpPr>
        <dsp:cNvPr id="0" name=""/>
        <dsp:cNvSpPr/>
      </dsp:nvSpPr>
      <dsp:spPr>
        <a:xfrm>
          <a:off x="732851" y="555677"/>
          <a:ext cx="2880000" cy="5281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Car paint: lead, arsenic _%</a:t>
          </a:r>
          <a:endParaRPr lang="en-US" sz="2200" kern="1200" dirty="0"/>
        </a:p>
      </dsp:txBody>
      <dsp:txXfrm>
        <a:off x="732851" y="555677"/>
        <a:ext cx="2880000" cy="528171"/>
      </dsp:txXfrm>
    </dsp:sp>
    <dsp:sp modelId="{2B9B0860-ADEB-4E89-AF11-0F3DA27CAFAD}">
      <dsp:nvSpPr>
        <dsp:cNvPr id="0" name=""/>
        <dsp:cNvSpPr/>
      </dsp:nvSpPr>
      <dsp:spPr>
        <a:xfrm>
          <a:off x="1115351" y="1110257"/>
          <a:ext cx="2115000" cy="5281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Must have ‘airbags’</a:t>
          </a:r>
          <a:endParaRPr lang="en-US" sz="2200" kern="1200" dirty="0"/>
        </a:p>
      </dsp:txBody>
      <dsp:txXfrm>
        <a:off x="1115351" y="1110257"/>
        <a:ext cx="2115000" cy="528171"/>
      </dsp:txXfrm>
    </dsp:sp>
    <dsp:sp modelId="{76282FCD-1498-4626-B1BB-F711FFE9B1A4}">
      <dsp:nvSpPr>
        <dsp:cNvPr id="0" name=""/>
        <dsp:cNvSpPr/>
      </dsp:nvSpPr>
      <dsp:spPr>
        <a:xfrm>
          <a:off x="890351" y="1664837"/>
          <a:ext cx="2565000" cy="5281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Glasses anti-UV coating</a:t>
          </a:r>
          <a:endParaRPr lang="en-US" sz="2200" kern="1200" dirty="0"/>
        </a:p>
      </dsp:txBody>
      <dsp:txXfrm>
        <a:off x="890351" y="1664837"/>
        <a:ext cx="2565000" cy="5281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971AD-E1F5-4482-8D33-65D0C3785129}">
      <dsp:nvSpPr>
        <dsp:cNvPr id="0" name=""/>
        <dsp:cNvSpPr/>
      </dsp:nvSpPr>
      <dsp:spPr>
        <a:xfrm>
          <a:off x="0" y="0"/>
          <a:ext cx="4386653" cy="13341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TBT [non-food]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Technical barriers to trade</a:t>
          </a:r>
          <a:endParaRPr lang="en-US" sz="1800" kern="1200" dirty="0"/>
        </a:p>
      </dsp:txBody>
      <dsp:txXfrm>
        <a:off x="1010748" y="0"/>
        <a:ext cx="3375904" cy="1334176"/>
      </dsp:txXfrm>
    </dsp:sp>
    <dsp:sp modelId="{A4AA5733-B112-4731-BBD9-8B19FAD5FADA}">
      <dsp:nvSpPr>
        <dsp:cNvPr id="0" name=""/>
        <dsp:cNvSpPr/>
      </dsp:nvSpPr>
      <dsp:spPr>
        <a:xfrm>
          <a:off x="133417" y="275923"/>
          <a:ext cx="877330" cy="78232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2E44E-0250-463A-BAC2-EC1D8C22B537}">
      <dsp:nvSpPr>
        <dsp:cNvPr id="0" name=""/>
        <dsp:cNvSpPr/>
      </dsp:nvSpPr>
      <dsp:spPr>
        <a:xfrm>
          <a:off x="0" y="1448822"/>
          <a:ext cx="4386653" cy="13341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SPS [food]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Sanitary and Phytosanitary Measures (e.g. pesticides residue, fruit fly)</a:t>
          </a:r>
          <a:endParaRPr lang="en-US" sz="1800" kern="1200" dirty="0"/>
        </a:p>
      </dsp:txBody>
      <dsp:txXfrm>
        <a:off x="1010748" y="1448822"/>
        <a:ext cx="3375904" cy="1334176"/>
      </dsp:txXfrm>
    </dsp:sp>
    <dsp:sp modelId="{19BD81B0-EB00-4DA0-A3A3-FD9B2DC86925}">
      <dsp:nvSpPr>
        <dsp:cNvPr id="0" name=""/>
        <dsp:cNvSpPr/>
      </dsp:nvSpPr>
      <dsp:spPr>
        <a:xfrm>
          <a:off x="133417" y="1684317"/>
          <a:ext cx="877330" cy="90072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00419-F736-4D16-A0D5-11962A327F31}">
      <dsp:nvSpPr>
        <dsp:cNvPr id="0" name=""/>
        <dsp:cNvSpPr/>
      </dsp:nvSpPr>
      <dsp:spPr>
        <a:xfrm>
          <a:off x="0" y="0"/>
          <a:ext cx="4423502" cy="15166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SCM (Non-food)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Subsidies and Countervailing Measures</a:t>
          </a:r>
          <a:endParaRPr lang="en-US" sz="2400" kern="1200" dirty="0"/>
        </a:p>
      </dsp:txBody>
      <dsp:txXfrm>
        <a:off x="1036370" y="0"/>
        <a:ext cx="3387131" cy="1516697"/>
      </dsp:txXfrm>
    </dsp:sp>
    <dsp:sp modelId="{6E8F13E6-83B6-43A5-AA56-982FBFDE534E}">
      <dsp:nvSpPr>
        <dsp:cNvPr id="0" name=""/>
        <dsp:cNvSpPr/>
      </dsp:nvSpPr>
      <dsp:spPr>
        <a:xfrm>
          <a:off x="151669" y="378100"/>
          <a:ext cx="884700" cy="7604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2DDF5-CBA1-469E-A642-86D9F66AA7C1}">
      <dsp:nvSpPr>
        <dsp:cNvPr id="0" name=""/>
        <dsp:cNvSpPr/>
      </dsp:nvSpPr>
      <dsp:spPr>
        <a:xfrm>
          <a:off x="0" y="1668367"/>
          <a:ext cx="4423502" cy="15166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AoA Agreement on Agro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-&gt; Subsidies [BOXES]</a:t>
          </a:r>
          <a:endParaRPr lang="en-US" sz="2400" kern="1200" dirty="0"/>
        </a:p>
      </dsp:txBody>
      <dsp:txXfrm>
        <a:off x="1036370" y="1668367"/>
        <a:ext cx="3387131" cy="1516697"/>
      </dsp:txXfrm>
    </dsp:sp>
    <dsp:sp modelId="{2A3F6D98-281F-44A9-84F6-2E96C7CA334B}">
      <dsp:nvSpPr>
        <dsp:cNvPr id="0" name=""/>
        <dsp:cNvSpPr/>
      </dsp:nvSpPr>
      <dsp:spPr>
        <a:xfrm>
          <a:off x="151669" y="1820037"/>
          <a:ext cx="884700" cy="12133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E84EF-3BBE-4EF0-9E87-94F108D0EE38}">
      <dsp:nvSpPr>
        <dsp:cNvPr id="0" name=""/>
        <dsp:cNvSpPr/>
      </dsp:nvSpPr>
      <dsp:spPr>
        <a:xfrm>
          <a:off x="0" y="0"/>
          <a:ext cx="6322313" cy="1660425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Green box (Allowed)</a:t>
          </a:r>
          <a:endParaRPr lang="en-US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R&amp;D, training, pest control etc.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430505" y="0"/>
        <a:ext cx="4891807" cy="1660425"/>
      </dsp:txXfrm>
    </dsp:sp>
    <dsp:sp modelId="{FA689BEF-E095-4E70-B84E-413359BCC32E}">
      <dsp:nvSpPr>
        <dsp:cNvPr id="0" name=""/>
        <dsp:cNvSpPr/>
      </dsp:nvSpPr>
      <dsp:spPr>
        <a:xfrm>
          <a:off x="166042" y="166042"/>
          <a:ext cx="1264462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6792B-BC0E-4307-8B3A-7ECF8F2C8F7D}">
      <dsp:nvSpPr>
        <dsp:cNvPr id="0" name=""/>
        <dsp:cNvSpPr/>
      </dsp:nvSpPr>
      <dsp:spPr>
        <a:xfrm>
          <a:off x="0" y="1826468"/>
          <a:ext cx="6322313" cy="166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Blue box (Allowed)</a:t>
          </a:r>
          <a:endParaRPr lang="en-US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 increase with </a:t>
          </a:r>
          <a:r>
            <a:rPr lang="en-US" sz="2700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production</a:t>
          </a:r>
          <a:endParaRPr lang="en-US" sz="270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Iceland, Slovenia etc.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430505" y="1826468"/>
        <a:ext cx="4891807" cy="1660425"/>
      </dsp:txXfrm>
    </dsp:sp>
    <dsp:sp modelId="{08F321D0-DA9B-4984-AAA1-8DA0447F1251}">
      <dsp:nvSpPr>
        <dsp:cNvPr id="0" name=""/>
        <dsp:cNvSpPr/>
      </dsp:nvSpPr>
      <dsp:spPr>
        <a:xfrm>
          <a:off x="166042" y="1992511"/>
          <a:ext cx="1264462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9F886-222A-4AFF-AB2A-A788BC60FDAA}">
      <dsp:nvSpPr>
        <dsp:cNvPr id="0" name=""/>
        <dsp:cNvSpPr/>
      </dsp:nvSpPr>
      <dsp:spPr>
        <a:xfrm>
          <a:off x="0" y="3652937"/>
          <a:ext cx="6322313" cy="166042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Amber: disruptive (LIMITS)</a:t>
          </a:r>
          <a:endParaRPr lang="en-US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Encourage farmer to </a:t>
          </a:r>
          <a:r>
            <a:rPr lang="en-US" sz="2700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produce more</a:t>
          </a:r>
          <a:endParaRPr lang="en-US" sz="270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Fertilizer, Electricity, Diesel, MSP 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430505" y="3652937"/>
        <a:ext cx="4891807" cy="1660425"/>
      </dsp:txXfrm>
    </dsp:sp>
    <dsp:sp modelId="{0C277F7B-ECE7-411B-B6CF-C2E3387A3040}">
      <dsp:nvSpPr>
        <dsp:cNvPr id="0" name=""/>
        <dsp:cNvSpPr/>
      </dsp:nvSpPr>
      <dsp:spPr>
        <a:xfrm>
          <a:off x="166042" y="3818979"/>
          <a:ext cx="1264462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AE67F-24FB-4208-BE19-C6C3E073D915}">
      <dsp:nvSpPr>
        <dsp:cNvPr id="0" name=""/>
        <dsp:cNvSpPr/>
      </dsp:nvSpPr>
      <dsp:spPr>
        <a:xfrm>
          <a:off x="1747887" y="1365"/>
          <a:ext cx="3180328" cy="795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$100 billion</a:t>
          </a:r>
        </a:p>
      </dsp:txBody>
      <dsp:txXfrm>
        <a:off x="1771174" y="24652"/>
        <a:ext cx="3133754" cy="748508"/>
      </dsp:txXfrm>
    </dsp:sp>
    <dsp:sp modelId="{0958D5C2-F431-42D3-89AC-92A50D50A9D5}">
      <dsp:nvSpPr>
        <dsp:cNvPr id="0" name=""/>
        <dsp:cNvSpPr/>
      </dsp:nvSpPr>
      <dsp:spPr>
        <a:xfrm rot="5400000">
          <a:off x="3268482" y="866017"/>
          <a:ext cx="139139" cy="13913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11387-BF28-49CD-BAAB-B2D97B282B41}">
      <dsp:nvSpPr>
        <dsp:cNvPr id="0" name=""/>
        <dsp:cNvSpPr/>
      </dsp:nvSpPr>
      <dsp:spPr>
        <a:xfrm>
          <a:off x="1747887" y="1074726"/>
          <a:ext cx="3180328" cy="79508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5% (1</a:t>
          </a:r>
          <a:r>
            <a:rPr lang="en-US" sz="2700" kern="1200" baseline="30000" dirty="0" smtClean="0"/>
            <a:t>st</a:t>
          </a:r>
          <a:r>
            <a:rPr lang="en-US" sz="2700" kern="1200" dirty="0" smtClean="0"/>
            <a:t> World)</a:t>
          </a:r>
          <a:endParaRPr lang="en-US" sz="2700" kern="1200" dirty="0"/>
        </a:p>
      </dsp:txBody>
      <dsp:txXfrm>
        <a:off x="1771174" y="1098013"/>
        <a:ext cx="3133754" cy="748508"/>
      </dsp:txXfrm>
    </dsp:sp>
    <dsp:sp modelId="{FDB4B3A5-DDD4-425D-9957-ACEA9E15BB88}">
      <dsp:nvSpPr>
        <dsp:cNvPr id="0" name=""/>
        <dsp:cNvSpPr/>
      </dsp:nvSpPr>
      <dsp:spPr>
        <a:xfrm rot="5400000">
          <a:off x="3268482" y="1939378"/>
          <a:ext cx="139139" cy="13913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C63CE-C435-4CFF-90E4-85327C17116C}">
      <dsp:nvSpPr>
        <dsp:cNvPr id="0" name=""/>
        <dsp:cNvSpPr/>
      </dsp:nvSpPr>
      <dsp:spPr>
        <a:xfrm>
          <a:off x="1747887" y="2148087"/>
          <a:ext cx="3180328" cy="79508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$5 </a:t>
          </a:r>
          <a:r>
            <a:rPr lang="en-US" sz="2700" kern="1200" dirty="0" err="1" smtClean="0"/>
            <a:t>Bn</a:t>
          </a:r>
          <a:r>
            <a:rPr lang="en-US" sz="2700" kern="1200" dirty="0" smtClean="0"/>
            <a:t> subsidies allowed</a:t>
          </a:r>
          <a:endParaRPr lang="en-US" sz="2700" kern="1200" dirty="0"/>
        </a:p>
      </dsp:txBody>
      <dsp:txXfrm>
        <a:off x="1771174" y="2171374"/>
        <a:ext cx="3133754" cy="748508"/>
      </dsp:txXfrm>
    </dsp:sp>
    <dsp:sp modelId="{88CC5F76-7AD0-47AC-A98E-8D8C29DE4D21}">
      <dsp:nvSpPr>
        <dsp:cNvPr id="0" name=""/>
        <dsp:cNvSpPr/>
      </dsp:nvSpPr>
      <dsp:spPr>
        <a:xfrm>
          <a:off x="5373462" y="1365"/>
          <a:ext cx="3180328" cy="795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$10 billion</a:t>
          </a:r>
          <a:endParaRPr lang="en-US" sz="4800" kern="1200" dirty="0"/>
        </a:p>
      </dsp:txBody>
      <dsp:txXfrm>
        <a:off x="5396749" y="24652"/>
        <a:ext cx="3133754" cy="748508"/>
      </dsp:txXfrm>
    </dsp:sp>
    <dsp:sp modelId="{17FE99CB-7D54-4168-8008-2C5DEB188726}">
      <dsp:nvSpPr>
        <dsp:cNvPr id="0" name=""/>
        <dsp:cNvSpPr/>
      </dsp:nvSpPr>
      <dsp:spPr>
        <a:xfrm rot="5400000">
          <a:off x="6894057" y="866017"/>
          <a:ext cx="139139" cy="13913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9851C-85FD-4797-8D04-87A5B21858BA}">
      <dsp:nvSpPr>
        <dsp:cNvPr id="0" name=""/>
        <dsp:cNvSpPr/>
      </dsp:nvSpPr>
      <dsp:spPr>
        <a:xfrm>
          <a:off x="5373462" y="1074726"/>
          <a:ext cx="3180328" cy="79508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10% (3</a:t>
          </a:r>
          <a:r>
            <a:rPr lang="en-US" sz="2700" kern="1200" baseline="30000" dirty="0" smtClean="0"/>
            <a:t>rd</a:t>
          </a:r>
          <a:r>
            <a:rPr lang="en-US" sz="2700" kern="1200" dirty="0" smtClean="0"/>
            <a:t> world)</a:t>
          </a:r>
          <a:endParaRPr lang="en-US" sz="2700" kern="1200" dirty="0"/>
        </a:p>
      </dsp:txBody>
      <dsp:txXfrm>
        <a:off x="5396749" y="1098013"/>
        <a:ext cx="3133754" cy="748508"/>
      </dsp:txXfrm>
    </dsp:sp>
    <dsp:sp modelId="{3D29F77A-F4CA-485A-9A3B-9C4B3929DE21}">
      <dsp:nvSpPr>
        <dsp:cNvPr id="0" name=""/>
        <dsp:cNvSpPr/>
      </dsp:nvSpPr>
      <dsp:spPr>
        <a:xfrm rot="5400000">
          <a:off x="6894057" y="1939378"/>
          <a:ext cx="139139" cy="13913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14055-9C18-4A77-8B09-7BBCDBD0D84B}">
      <dsp:nvSpPr>
        <dsp:cNvPr id="0" name=""/>
        <dsp:cNvSpPr/>
      </dsp:nvSpPr>
      <dsp:spPr>
        <a:xfrm>
          <a:off x="5373462" y="2148087"/>
          <a:ext cx="3180328" cy="79508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$1 billion</a:t>
          </a:r>
          <a:endParaRPr lang="en-US" sz="2700" kern="1200" dirty="0"/>
        </a:p>
      </dsp:txBody>
      <dsp:txXfrm>
        <a:off x="5396749" y="2171374"/>
        <a:ext cx="3133754" cy="7485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95CB-6B7C-4E1B-83B5-0CBEA67357C8}">
      <dsp:nvSpPr>
        <dsp:cNvPr id="0" name=""/>
        <dsp:cNvSpPr/>
      </dsp:nvSpPr>
      <dsp:spPr>
        <a:xfrm>
          <a:off x="6165" y="2232769"/>
          <a:ext cx="2445308" cy="1342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Demi Cond" panose="020B0706030402020204" pitchFamily="34" charset="0"/>
            </a:rPr>
            <a:t>WTO</a:t>
          </a:r>
          <a:br>
            <a:rPr lang="en-US" sz="2800" kern="1200" dirty="0">
              <a:latin typeface="Franklin Gothic Demi Cond" panose="020B0706030402020204" pitchFamily="34" charset="0"/>
            </a:rPr>
          </a:br>
          <a:r>
            <a:rPr lang="en-US" sz="2800" kern="1200" dirty="0">
              <a:latin typeface="Franklin Gothic Demi Cond" panose="020B0706030402020204" pitchFamily="34" charset="0"/>
            </a:rPr>
            <a:t>Structure</a:t>
          </a:r>
        </a:p>
      </dsp:txBody>
      <dsp:txXfrm>
        <a:off x="45486" y="2272090"/>
        <a:ext cx="2366666" cy="1263873"/>
      </dsp:txXfrm>
    </dsp:sp>
    <dsp:sp modelId="{935482D8-F9E5-426C-ACFE-7DE35A0A28AA}">
      <dsp:nvSpPr>
        <dsp:cNvPr id="0" name=""/>
        <dsp:cNvSpPr/>
      </dsp:nvSpPr>
      <dsp:spPr>
        <a:xfrm rot="17367234">
          <a:off x="2084511" y="2377470"/>
          <a:ext cx="1100417" cy="15519"/>
        </a:xfrm>
        <a:custGeom>
          <a:avLst/>
          <a:gdLst/>
          <a:ahLst/>
          <a:cxnLst/>
          <a:rect l="0" t="0" r="0" b="0"/>
          <a:pathLst>
            <a:path>
              <a:moveTo>
                <a:pt x="0" y="7759"/>
              </a:moveTo>
              <a:lnTo>
                <a:pt x="1100417" y="775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2607209" y="2357719"/>
        <a:ext cx="55020" cy="55020"/>
      </dsp:txXfrm>
    </dsp:sp>
    <dsp:sp modelId="{971ED94D-6C25-4C86-966F-72CF334757E2}">
      <dsp:nvSpPr>
        <dsp:cNvPr id="0" name=""/>
        <dsp:cNvSpPr/>
      </dsp:nvSpPr>
      <dsp:spPr>
        <a:xfrm>
          <a:off x="2817965" y="1341817"/>
          <a:ext cx="2585583" cy="10492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Demi Cond" panose="020B0706030402020204" pitchFamily="34" charset="0"/>
            </a:rPr>
            <a:t>Ministerial</a:t>
          </a:r>
          <a:br>
            <a:rPr lang="en-US" sz="2800" kern="1200" dirty="0">
              <a:latin typeface="Franklin Gothic Demi Cond" panose="020B0706030402020204" pitchFamily="34" charset="0"/>
            </a:rPr>
          </a:br>
          <a:r>
            <a:rPr lang="en-US" sz="2800" kern="1200" dirty="0">
              <a:latin typeface="Franklin Gothic Demi Cond" panose="020B0706030402020204" pitchFamily="34" charset="0"/>
            </a:rPr>
            <a:t>Conference</a:t>
          </a:r>
        </a:p>
      </dsp:txBody>
      <dsp:txXfrm>
        <a:off x="2848696" y="1372548"/>
        <a:ext cx="2524121" cy="987768"/>
      </dsp:txXfrm>
    </dsp:sp>
    <dsp:sp modelId="{DC1A8BDA-4B4D-4F13-83AE-AD3C43249D9C}">
      <dsp:nvSpPr>
        <dsp:cNvPr id="0" name=""/>
        <dsp:cNvSpPr/>
      </dsp:nvSpPr>
      <dsp:spPr>
        <a:xfrm rot="17692822">
          <a:off x="5151247" y="1463548"/>
          <a:ext cx="871096" cy="15519"/>
        </a:xfrm>
        <a:custGeom>
          <a:avLst/>
          <a:gdLst/>
          <a:ahLst/>
          <a:cxnLst/>
          <a:rect l="0" t="0" r="0" b="0"/>
          <a:pathLst>
            <a:path>
              <a:moveTo>
                <a:pt x="0" y="7759"/>
              </a:moveTo>
              <a:lnTo>
                <a:pt x="871096" y="77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565018" y="1449531"/>
        <a:ext cx="43554" cy="43554"/>
      </dsp:txXfrm>
    </dsp:sp>
    <dsp:sp modelId="{884818CC-9F4D-4238-B619-52BAC701BD87}">
      <dsp:nvSpPr>
        <dsp:cNvPr id="0" name=""/>
        <dsp:cNvSpPr/>
      </dsp:nvSpPr>
      <dsp:spPr>
        <a:xfrm>
          <a:off x="5770041" y="847126"/>
          <a:ext cx="3004859" cy="4581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Demi Cond" panose="020B0706030402020204" pitchFamily="34" charset="0"/>
            </a:rPr>
            <a:t>164 MEMBERS</a:t>
          </a:r>
        </a:p>
      </dsp:txBody>
      <dsp:txXfrm>
        <a:off x="5783459" y="860544"/>
        <a:ext cx="2978023" cy="431279"/>
      </dsp:txXfrm>
    </dsp:sp>
    <dsp:sp modelId="{65EA9DD0-6998-4E50-B283-4EEF9A2979D6}">
      <dsp:nvSpPr>
        <dsp:cNvPr id="0" name=""/>
        <dsp:cNvSpPr/>
      </dsp:nvSpPr>
      <dsp:spPr>
        <a:xfrm rot="19457599">
          <a:off x="5361127" y="1726965"/>
          <a:ext cx="451336" cy="15519"/>
        </a:xfrm>
        <a:custGeom>
          <a:avLst/>
          <a:gdLst/>
          <a:ahLst/>
          <a:cxnLst/>
          <a:rect l="0" t="0" r="0" b="0"/>
          <a:pathLst>
            <a:path>
              <a:moveTo>
                <a:pt x="0" y="7759"/>
              </a:moveTo>
              <a:lnTo>
                <a:pt x="451336" y="77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575512" y="1723441"/>
        <a:ext cx="22566" cy="22566"/>
      </dsp:txXfrm>
    </dsp:sp>
    <dsp:sp modelId="{49A764D5-4810-4BFE-B957-B22830027277}">
      <dsp:nvSpPr>
        <dsp:cNvPr id="0" name=""/>
        <dsp:cNvSpPr/>
      </dsp:nvSpPr>
      <dsp:spPr>
        <a:xfrm>
          <a:off x="5770041" y="1373959"/>
          <a:ext cx="3004859" cy="45811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Demi Cond" panose="020B0706030402020204" pitchFamily="34" charset="0"/>
            </a:rPr>
            <a:t>Appoint DG</a:t>
          </a:r>
        </a:p>
      </dsp:txBody>
      <dsp:txXfrm>
        <a:off x="5783459" y="1387377"/>
        <a:ext cx="2978023" cy="431279"/>
      </dsp:txXfrm>
    </dsp:sp>
    <dsp:sp modelId="{8EB3F368-86F1-4D1B-A3CF-7F8F16961DB8}">
      <dsp:nvSpPr>
        <dsp:cNvPr id="0" name=""/>
        <dsp:cNvSpPr/>
      </dsp:nvSpPr>
      <dsp:spPr>
        <a:xfrm rot="2142401">
          <a:off x="5361127" y="1990381"/>
          <a:ext cx="451336" cy="15519"/>
        </a:xfrm>
        <a:custGeom>
          <a:avLst/>
          <a:gdLst/>
          <a:ahLst/>
          <a:cxnLst/>
          <a:rect l="0" t="0" r="0" b="0"/>
          <a:pathLst>
            <a:path>
              <a:moveTo>
                <a:pt x="0" y="7759"/>
              </a:moveTo>
              <a:lnTo>
                <a:pt x="451336" y="77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575512" y="1986857"/>
        <a:ext cx="22566" cy="22566"/>
      </dsp:txXfrm>
    </dsp:sp>
    <dsp:sp modelId="{E8A439EE-F9BE-49A0-AEC2-DA3D2518A505}">
      <dsp:nvSpPr>
        <dsp:cNvPr id="0" name=""/>
        <dsp:cNvSpPr/>
      </dsp:nvSpPr>
      <dsp:spPr>
        <a:xfrm>
          <a:off x="5770041" y="1900791"/>
          <a:ext cx="3004859" cy="4581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Demi Cond" panose="020B0706030402020204" pitchFamily="34" charset="0"/>
            </a:rPr>
            <a:t>Trade agreements</a:t>
          </a:r>
        </a:p>
      </dsp:txBody>
      <dsp:txXfrm>
        <a:off x="5783459" y="1914209"/>
        <a:ext cx="2978023" cy="431279"/>
      </dsp:txXfrm>
    </dsp:sp>
    <dsp:sp modelId="{8A1B74C5-8EBB-4D21-9AA4-AAFDCF054DA1}">
      <dsp:nvSpPr>
        <dsp:cNvPr id="0" name=""/>
        <dsp:cNvSpPr/>
      </dsp:nvSpPr>
      <dsp:spPr>
        <a:xfrm rot="3907178">
          <a:off x="5151247" y="2253797"/>
          <a:ext cx="871096" cy="15519"/>
        </a:xfrm>
        <a:custGeom>
          <a:avLst/>
          <a:gdLst/>
          <a:ahLst/>
          <a:cxnLst/>
          <a:rect l="0" t="0" r="0" b="0"/>
          <a:pathLst>
            <a:path>
              <a:moveTo>
                <a:pt x="0" y="7759"/>
              </a:moveTo>
              <a:lnTo>
                <a:pt x="871096" y="77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565018" y="2239779"/>
        <a:ext cx="43554" cy="43554"/>
      </dsp:txXfrm>
    </dsp:sp>
    <dsp:sp modelId="{414965EB-36BC-4456-86B1-A854C70BC06D}">
      <dsp:nvSpPr>
        <dsp:cNvPr id="0" name=""/>
        <dsp:cNvSpPr/>
      </dsp:nvSpPr>
      <dsp:spPr>
        <a:xfrm>
          <a:off x="5770041" y="2427623"/>
          <a:ext cx="3004859" cy="45811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Demi Cond" panose="020B0706030402020204" pitchFamily="34" charset="0"/>
            </a:rPr>
            <a:t>Every 2 </a:t>
          </a:r>
          <a:r>
            <a:rPr lang="en-US" sz="2800" kern="1200" dirty="0" err="1">
              <a:latin typeface="Franklin Gothic Demi Cond" panose="020B0706030402020204" pitchFamily="34" charset="0"/>
            </a:rPr>
            <a:t>yr</a:t>
          </a:r>
          <a:endParaRPr lang="en-US" sz="2800" kern="1200" dirty="0">
            <a:latin typeface="Franklin Gothic Demi Cond" panose="020B0706030402020204" pitchFamily="34" charset="0"/>
          </a:endParaRPr>
        </a:p>
      </dsp:txBody>
      <dsp:txXfrm>
        <a:off x="5783459" y="2441041"/>
        <a:ext cx="2978023" cy="431279"/>
      </dsp:txXfrm>
    </dsp:sp>
    <dsp:sp modelId="{34845A0D-9497-405C-AA11-9750DC963165}">
      <dsp:nvSpPr>
        <dsp:cNvPr id="0" name=""/>
        <dsp:cNvSpPr/>
      </dsp:nvSpPr>
      <dsp:spPr>
        <a:xfrm rot="3358698">
          <a:off x="2307206" y="3167718"/>
          <a:ext cx="655026" cy="15519"/>
        </a:xfrm>
        <a:custGeom>
          <a:avLst/>
          <a:gdLst/>
          <a:ahLst/>
          <a:cxnLst/>
          <a:rect l="0" t="0" r="0" b="0"/>
          <a:pathLst>
            <a:path>
              <a:moveTo>
                <a:pt x="0" y="7759"/>
              </a:moveTo>
              <a:lnTo>
                <a:pt x="655026" y="775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18344" y="3159102"/>
        <a:ext cx="32751" cy="32751"/>
      </dsp:txXfrm>
    </dsp:sp>
    <dsp:sp modelId="{9FEE6FC2-9A03-4AAE-A3FE-AA3DB5959343}">
      <dsp:nvSpPr>
        <dsp:cNvPr id="0" name=""/>
        <dsp:cNvSpPr/>
      </dsp:nvSpPr>
      <dsp:spPr>
        <a:xfrm>
          <a:off x="2817965" y="3018991"/>
          <a:ext cx="2352970" cy="8558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Demi Cond" panose="020B0706030402020204" pitchFamily="34" charset="0"/>
            </a:rPr>
            <a:t>General</a:t>
          </a:r>
          <a:br>
            <a:rPr lang="en-US" sz="2800" kern="1200" dirty="0">
              <a:latin typeface="Franklin Gothic Demi Cond" panose="020B0706030402020204" pitchFamily="34" charset="0"/>
            </a:rPr>
          </a:br>
          <a:r>
            <a:rPr lang="en-US" sz="2800" kern="1200" dirty="0">
              <a:latin typeface="Franklin Gothic Demi Cond" panose="020B0706030402020204" pitchFamily="34" charset="0"/>
            </a:rPr>
            <a:t>Council</a:t>
          </a:r>
        </a:p>
      </dsp:txBody>
      <dsp:txXfrm>
        <a:off x="2843033" y="3044059"/>
        <a:ext cx="2302834" cy="805742"/>
      </dsp:txXfrm>
    </dsp:sp>
    <dsp:sp modelId="{639F5022-E9EC-4BFA-8E63-1B029C74F2B9}">
      <dsp:nvSpPr>
        <dsp:cNvPr id="0" name=""/>
        <dsp:cNvSpPr/>
      </dsp:nvSpPr>
      <dsp:spPr>
        <a:xfrm rot="19457599">
          <a:off x="5128514" y="3307462"/>
          <a:ext cx="451336" cy="15519"/>
        </a:xfrm>
        <a:custGeom>
          <a:avLst/>
          <a:gdLst/>
          <a:ahLst/>
          <a:cxnLst/>
          <a:rect l="0" t="0" r="0" b="0"/>
          <a:pathLst>
            <a:path>
              <a:moveTo>
                <a:pt x="0" y="7759"/>
              </a:moveTo>
              <a:lnTo>
                <a:pt x="451336" y="77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42899" y="3303938"/>
        <a:ext cx="22566" cy="22566"/>
      </dsp:txXfrm>
    </dsp:sp>
    <dsp:sp modelId="{96C044A8-C50E-4E50-85E4-5AB6BF492E15}">
      <dsp:nvSpPr>
        <dsp:cNvPr id="0" name=""/>
        <dsp:cNvSpPr/>
      </dsp:nvSpPr>
      <dsp:spPr>
        <a:xfrm>
          <a:off x="5537428" y="2954456"/>
          <a:ext cx="2780447" cy="4581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Day2 Day</a:t>
          </a:r>
          <a:endParaRPr lang="en-US" sz="2800" kern="1200" dirty="0">
            <a:latin typeface="Franklin Gothic Demi Cond" panose="020B0706030402020204" pitchFamily="34" charset="0"/>
          </a:endParaRPr>
        </a:p>
      </dsp:txBody>
      <dsp:txXfrm>
        <a:off x="5550846" y="2967874"/>
        <a:ext cx="2753611" cy="431279"/>
      </dsp:txXfrm>
    </dsp:sp>
    <dsp:sp modelId="{CFADA7AC-DCB7-4512-8BE2-AFC3BB4BE910}">
      <dsp:nvSpPr>
        <dsp:cNvPr id="0" name=""/>
        <dsp:cNvSpPr/>
      </dsp:nvSpPr>
      <dsp:spPr>
        <a:xfrm rot="2142401">
          <a:off x="5128514" y="3570878"/>
          <a:ext cx="451336" cy="15519"/>
        </a:xfrm>
        <a:custGeom>
          <a:avLst/>
          <a:gdLst/>
          <a:ahLst/>
          <a:cxnLst/>
          <a:rect l="0" t="0" r="0" b="0"/>
          <a:pathLst>
            <a:path>
              <a:moveTo>
                <a:pt x="0" y="7759"/>
              </a:moveTo>
              <a:lnTo>
                <a:pt x="451336" y="77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42899" y="3567354"/>
        <a:ext cx="22566" cy="22566"/>
      </dsp:txXfrm>
    </dsp:sp>
    <dsp:sp modelId="{EBE9D871-D9D0-463B-95E7-61C96AA7B9B3}">
      <dsp:nvSpPr>
        <dsp:cNvPr id="0" name=""/>
        <dsp:cNvSpPr/>
      </dsp:nvSpPr>
      <dsp:spPr>
        <a:xfrm>
          <a:off x="5537428" y="3481288"/>
          <a:ext cx="3254330" cy="4581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Dispute Settlement</a:t>
          </a:r>
          <a:endParaRPr lang="en-US" sz="2800" kern="1200" dirty="0">
            <a:latin typeface="Franklin Gothic Demi Cond" panose="020B0706030402020204" pitchFamily="34" charset="0"/>
          </a:endParaRPr>
        </a:p>
      </dsp:txBody>
      <dsp:txXfrm>
        <a:off x="5550846" y="3494706"/>
        <a:ext cx="3227494" cy="431279"/>
      </dsp:txXfrm>
    </dsp:sp>
    <dsp:sp modelId="{D53B45A7-3ADB-46D4-9056-4F052D0AB852}">
      <dsp:nvSpPr>
        <dsp:cNvPr id="0" name=""/>
        <dsp:cNvSpPr/>
      </dsp:nvSpPr>
      <dsp:spPr>
        <a:xfrm rot="4477724">
          <a:off x="1943415" y="3562843"/>
          <a:ext cx="1382609" cy="15519"/>
        </a:xfrm>
        <a:custGeom>
          <a:avLst/>
          <a:gdLst/>
          <a:ahLst/>
          <a:cxnLst/>
          <a:rect l="0" t="0" r="0" b="0"/>
          <a:pathLst>
            <a:path>
              <a:moveTo>
                <a:pt x="0" y="7759"/>
              </a:moveTo>
              <a:lnTo>
                <a:pt x="1382609" y="775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2600154" y="3536037"/>
        <a:ext cx="69130" cy="69130"/>
      </dsp:txXfrm>
    </dsp:sp>
    <dsp:sp modelId="{0531E08A-83B4-41AD-8DC3-0C0CCC0BA78A}">
      <dsp:nvSpPr>
        <dsp:cNvPr id="0" name=""/>
        <dsp:cNvSpPr/>
      </dsp:nvSpPr>
      <dsp:spPr>
        <a:xfrm>
          <a:off x="2817965" y="4008121"/>
          <a:ext cx="2420946" cy="4581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Demi Cond" panose="020B0706030402020204" pitchFamily="34" charset="0"/>
            </a:rPr>
            <a:t>Secretariat</a:t>
          </a:r>
        </a:p>
      </dsp:txBody>
      <dsp:txXfrm>
        <a:off x="2831383" y="4021539"/>
        <a:ext cx="2394110" cy="431279"/>
      </dsp:txXfrm>
    </dsp:sp>
    <dsp:sp modelId="{797BBCD2-717A-4EE2-851C-D4EF43C8F60D}">
      <dsp:nvSpPr>
        <dsp:cNvPr id="0" name=""/>
        <dsp:cNvSpPr/>
      </dsp:nvSpPr>
      <dsp:spPr>
        <a:xfrm>
          <a:off x="5238912" y="4229418"/>
          <a:ext cx="366492" cy="15519"/>
        </a:xfrm>
        <a:custGeom>
          <a:avLst/>
          <a:gdLst/>
          <a:ahLst/>
          <a:cxnLst/>
          <a:rect l="0" t="0" r="0" b="0"/>
          <a:pathLst>
            <a:path>
              <a:moveTo>
                <a:pt x="0" y="7759"/>
              </a:moveTo>
              <a:lnTo>
                <a:pt x="366492" y="77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12995" y="4228016"/>
        <a:ext cx="18324" cy="18324"/>
      </dsp:txXfrm>
    </dsp:sp>
    <dsp:sp modelId="{15ED09A0-95E2-4F2A-851A-C7071CF3DD19}">
      <dsp:nvSpPr>
        <dsp:cNvPr id="0" name=""/>
        <dsp:cNvSpPr/>
      </dsp:nvSpPr>
      <dsp:spPr>
        <a:xfrm>
          <a:off x="5605404" y="4008121"/>
          <a:ext cx="2478357" cy="4581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Franklin Gothic Demi Cond" panose="020B0706030402020204" pitchFamily="34" charset="0"/>
            </a:rPr>
            <a:t>Geneva</a:t>
          </a:r>
          <a:endParaRPr lang="en-US" sz="2800" kern="1200" dirty="0">
            <a:latin typeface="Franklin Gothic Demi Cond" panose="020B0706030402020204" pitchFamily="34" charset="0"/>
          </a:endParaRPr>
        </a:p>
      </dsp:txBody>
      <dsp:txXfrm>
        <a:off x="5618822" y="4021539"/>
        <a:ext cx="2451521" cy="43127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B08E3-811E-48E9-9A36-67E1A951066B}">
      <dsp:nvSpPr>
        <dsp:cNvPr id="0" name=""/>
        <dsp:cNvSpPr/>
      </dsp:nvSpPr>
      <dsp:spPr>
        <a:xfrm>
          <a:off x="0" y="5218"/>
          <a:ext cx="8910880" cy="3045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TRIMs (WTO)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Trade-Related Investment Measures on foreigners.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e.g. at least 1 screw in Xerox machine must be Indian! Or suppose Xerox allowed to setup plant in India- but not allowed currency convertibility [import-export, profit-capital </a:t>
          </a:r>
          <a:r>
            <a:rPr lang="en-US" sz="2300" kern="1200" dirty="0" smtClean="0">
              <a:sym typeface="Wingdings" panose="05000000000000000000" pitchFamily="2" charset="2"/>
            </a:rPr>
            <a:t></a:t>
          </a:r>
          <a:r>
            <a:rPr lang="en-US" sz="2300" kern="1200" dirty="0" smtClean="0"/>
            <a:t>]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“domestic content”, “Forex restrictions”, “Quota” requirement.</a:t>
          </a:r>
        </a:p>
      </dsp:txBody>
      <dsp:txXfrm>
        <a:off x="1928354" y="5218"/>
        <a:ext cx="6982525" cy="3045996"/>
      </dsp:txXfrm>
    </dsp:sp>
    <dsp:sp modelId="{FD14E4C6-BC74-4993-B455-45046D84EEAC}">
      <dsp:nvSpPr>
        <dsp:cNvPr id="0" name=""/>
        <dsp:cNvSpPr/>
      </dsp:nvSpPr>
      <dsp:spPr>
        <a:xfrm>
          <a:off x="163768" y="1731758"/>
          <a:ext cx="1782176" cy="114750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C9504-6BED-403B-BEB3-EA1B73618322}">
      <dsp:nvSpPr>
        <dsp:cNvPr id="0" name=""/>
        <dsp:cNvSpPr/>
      </dsp:nvSpPr>
      <dsp:spPr>
        <a:xfrm>
          <a:off x="0" y="3192174"/>
          <a:ext cx="8910880" cy="14617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TRIPS (WTO)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Trade Related Intellectual Property Rights (TRIPS)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Must protect for each other copyright, patent etc.</a:t>
          </a:r>
        </a:p>
      </dsp:txBody>
      <dsp:txXfrm>
        <a:off x="1928354" y="3192174"/>
        <a:ext cx="6982525" cy="1461785"/>
      </dsp:txXfrm>
    </dsp:sp>
    <dsp:sp modelId="{940562A0-BE58-4099-A25F-54BBB5E67E51}">
      <dsp:nvSpPr>
        <dsp:cNvPr id="0" name=""/>
        <dsp:cNvSpPr/>
      </dsp:nvSpPr>
      <dsp:spPr>
        <a:xfrm>
          <a:off x="347172" y="3322127"/>
          <a:ext cx="1380188" cy="120188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DEA31-75DA-46DD-81CF-D4EF9A9F34EC}">
      <dsp:nvSpPr>
        <dsp:cNvPr id="0" name=""/>
        <dsp:cNvSpPr/>
      </dsp:nvSpPr>
      <dsp:spPr>
        <a:xfrm>
          <a:off x="4166" y="2074"/>
          <a:ext cx="8789591" cy="10510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WW2: Bretton Woods Conference</a:t>
          </a:r>
          <a:endParaRPr lang="en-US" sz="4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951" y="32859"/>
        <a:ext cx="8728021" cy="989497"/>
      </dsp:txXfrm>
    </dsp:sp>
    <dsp:sp modelId="{EE1F3CE9-E0F7-4876-8D9A-BE790BAAB670}">
      <dsp:nvSpPr>
        <dsp:cNvPr id="0" name=""/>
        <dsp:cNvSpPr/>
      </dsp:nvSpPr>
      <dsp:spPr>
        <a:xfrm>
          <a:off x="4166" y="1233809"/>
          <a:ext cx="2087788" cy="1948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IMF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1233" y="1290876"/>
        <a:ext cx="1973654" cy="1834272"/>
      </dsp:txXfrm>
    </dsp:sp>
    <dsp:sp modelId="{20659C2A-5FFB-40C9-BDFA-7680396FA56A}">
      <dsp:nvSpPr>
        <dsp:cNvPr id="0" name=""/>
        <dsp:cNvSpPr/>
      </dsp:nvSpPr>
      <dsp:spPr>
        <a:xfrm>
          <a:off x="4166" y="3362882"/>
          <a:ext cx="2087788" cy="1948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 rate stability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1233" y="3419949"/>
        <a:ext cx="1973654" cy="1834272"/>
      </dsp:txXfrm>
    </dsp:sp>
    <dsp:sp modelId="{24FB3E9A-D806-4876-A3D4-D061F30CD51F}">
      <dsp:nvSpPr>
        <dsp:cNvPr id="0" name=""/>
        <dsp:cNvSpPr/>
      </dsp:nvSpPr>
      <dsp:spPr>
        <a:xfrm>
          <a:off x="2267330" y="1233809"/>
          <a:ext cx="2087788" cy="1948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World Bank (5)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24397" y="1290876"/>
        <a:ext cx="1973654" cy="1834272"/>
      </dsp:txXfrm>
    </dsp:sp>
    <dsp:sp modelId="{BEAF1CB7-75A1-4022-8521-AA9E287F25A6}">
      <dsp:nvSpPr>
        <dsp:cNvPr id="0" name=""/>
        <dsp:cNvSpPr/>
      </dsp:nvSpPr>
      <dsp:spPr>
        <a:xfrm>
          <a:off x="2267330" y="3362882"/>
          <a:ext cx="2087788" cy="1948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Help Poor Countries 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24397" y="3419949"/>
        <a:ext cx="1973654" cy="1834272"/>
      </dsp:txXfrm>
    </dsp:sp>
    <dsp:sp modelId="{CF2C839A-8715-483F-A218-8512FB52A8D5}">
      <dsp:nvSpPr>
        <dsp:cNvPr id="0" name=""/>
        <dsp:cNvSpPr/>
      </dsp:nvSpPr>
      <dsp:spPr>
        <a:xfrm>
          <a:off x="4530493" y="1233809"/>
          <a:ext cx="4263264" cy="1948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GATT-&gt; WTO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[1/1/95, Marrakesh Treaty, Morocco.  </a:t>
          </a:r>
          <a:b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India founding member]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87560" y="1290876"/>
        <a:ext cx="4149130" cy="1834272"/>
      </dsp:txXfrm>
    </dsp:sp>
    <dsp:sp modelId="{F74DB25F-C5B9-4ECC-BEA0-7A40D0894FBD}">
      <dsp:nvSpPr>
        <dsp:cNvPr id="0" name=""/>
        <dsp:cNvSpPr/>
      </dsp:nvSpPr>
      <dsp:spPr>
        <a:xfrm>
          <a:off x="4530493" y="3362882"/>
          <a:ext cx="2087788" cy="1948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Tariff 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87560" y="3419949"/>
        <a:ext cx="1973654" cy="1834272"/>
      </dsp:txXfrm>
    </dsp:sp>
    <dsp:sp modelId="{07209D34-2C47-4767-88E6-94E4C95F3FD0}">
      <dsp:nvSpPr>
        <dsp:cNvPr id="0" name=""/>
        <dsp:cNvSpPr/>
      </dsp:nvSpPr>
      <dsp:spPr>
        <a:xfrm>
          <a:off x="6705969" y="3362882"/>
          <a:ext cx="2087788" cy="1948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Non-Tariff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763036" y="3419949"/>
        <a:ext cx="1973654" cy="183427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CFCB6-E0DA-4FF2-B69D-0E53756053EA}">
      <dsp:nvSpPr>
        <dsp:cNvPr id="0" name=""/>
        <dsp:cNvSpPr/>
      </dsp:nvSpPr>
      <dsp:spPr>
        <a:xfrm>
          <a:off x="1236809" y="1324"/>
          <a:ext cx="2858982" cy="1715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+ ASEAN FT Partners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Franklin Gothic Medium Cond" panose="020B0606030402020204" pitchFamily="34" charset="0"/>
            </a:rPr>
            <a:t>China, India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Franklin Gothic Medium Cond" panose="020B0606030402020204" pitchFamily="34" charset="0"/>
            </a:rPr>
            <a:t>Jap, Korea</a:t>
          </a:r>
          <a:endParaRPr lang="en-US" sz="2100" kern="1200" dirty="0">
            <a:latin typeface="Franklin Gothic Medium Cond" panose="020B0606030402020204" pitchFamily="34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Franklin Gothic Medium Cond" panose="020B0606030402020204" pitchFamily="34" charset="0"/>
            </a:rPr>
            <a:t>Aus., NZ</a:t>
          </a:r>
          <a:endParaRPr lang="en-US" sz="2100" kern="1200" dirty="0">
            <a:latin typeface="Franklin Gothic Medium Cond" panose="020B0606030402020204" pitchFamily="34" charset="0"/>
          </a:endParaRPr>
        </a:p>
      </dsp:txBody>
      <dsp:txXfrm>
        <a:off x="1236809" y="1324"/>
        <a:ext cx="2858982" cy="1715389"/>
      </dsp:txXfrm>
    </dsp:sp>
    <dsp:sp modelId="{C84B4934-37D6-42F4-9D55-A847210B2735}">
      <dsp:nvSpPr>
        <dsp:cNvPr id="0" name=""/>
        <dsp:cNvSpPr/>
      </dsp:nvSpPr>
      <dsp:spPr>
        <a:xfrm>
          <a:off x="1236809" y="2002612"/>
          <a:ext cx="2858982" cy="20600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= Regional Comprehensive Economic Partnership (RCEP)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Multi-lateral FTA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1236809" y="2002612"/>
        <a:ext cx="2858982" cy="206006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777BC-6ED3-416D-824C-19B50301579C}">
      <dsp:nvSpPr>
        <dsp:cNvPr id="0" name=""/>
        <dsp:cNvSpPr/>
      </dsp:nvSpPr>
      <dsp:spPr>
        <a:xfrm>
          <a:off x="0" y="0"/>
          <a:ext cx="5682143" cy="84607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India ASEAN FTAs</a:t>
          </a:r>
          <a:endParaRPr lang="en-US" sz="4100" kern="1200" dirty="0"/>
        </a:p>
      </dsp:txBody>
      <dsp:txXfrm>
        <a:off x="0" y="0"/>
        <a:ext cx="5682143" cy="846079"/>
      </dsp:txXfrm>
    </dsp:sp>
    <dsp:sp modelId="{5093895B-B400-49F3-AD64-F7BBCBDC9258}">
      <dsp:nvSpPr>
        <dsp:cNvPr id="0" name=""/>
        <dsp:cNvSpPr/>
      </dsp:nvSpPr>
      <dsp:spPr>
        <a:xfrm>
          <a:off x="0" y="846079"/>
          <a:ext cx="2841071" cy="17767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 Goods (2009)</a:t>
          </a:r>
          <a:endParaRPr lang="en-US" sz="2900" kern="1200" dirty="0"/>
        </a:p>
      </dsp:txBody>
      <dsp:txXfrm>
        <a:off x="0" y="846079"/>
        <a:ext cx="2841071" cy="1776766"/>
      </dsp:txXfrm>
    </dsp:sp>
    <dsp:sp modelId="{53C27B41-1589-4D21-B210-BECDC4ECDC1E}">
      <dsp:nvSpPr>
        <dsp:cNvPr id="0" name=""/>
        <dsp:cNvSpPr/>
      </dsp:nvSpPr>
      <dsp:spPr>
        <a:xfrm>
          <a:off x="2841071" y="846079"/>
          <a:ext cx="2841071" cy="17767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 Services &amp; Investment (2015): 8+1 Indonesia + 1 Philippines</a:t>
          </a:r>
          <a:endParaRPr lang="en-US" sz="2900" kern="1200" dirty="0"/>
        </a:p>
      </dsp:txBody>
      <dsp:txXfrm>
        <a:off x="2841071" y="846079"/>
        <a:ext cx="2841071" cy="1776766"/>
      </dsp:txXfrm>
    </dsp:sp>
    <dsp:sp modelId="{9B957F54-D45C-4359-9810-D2DF13E697F7}">
      <dsp:nvSpPr>
        <dsp:cNvPr id="0" name=""/>
        <dsp:cNvSpPr/>
      </dsp:nvSpPr>
      <dsp:spPr>
        <a:xfrm>
          <a:off x="0" y="2622845"/>
          <a:ext cx="5682143" cy="19741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3.BoP &amp; intl. Trade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601675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076B6-D822-4D03-9150-8160F86E592E}">
      <dsp:nvSpPr>
        <dsp:cNvPr id="0" name=""/>
        <dsp:cNvSpPr/>
      </dsp:nvSpPr>
      <dsp:spPr>
        <a:xfrm>
          <a:off x="751" y="1345303"/>
          <a:ext cx="4647259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BES173: theory, current</a:t>
          </a:r>
          <a:endParaRPr lang="en-US" sz="3800" kern="1200" dirty="0"/>
        </a:p>
      </dsp:txBody>
      <dsp:txXfrm>
        <a:off x="36505" y="1381057"/>
        <a:ext cx="4575751" cy="1149225"/>
      </dsp:txXfrm>
    </dsp:sp>
    <dsp:sp modelId="{BD7A5F04-B969-4FDD-A7B6-7FD54D7E4B19}">
      <dsp:nvSpPr>
        <dsp:cNvPr id="0" name=""/>
        <dsp:cNvSpPr/>
      </dsp:nvSpPr>
      <dsp:spPr>
        <a:xfrm>
          <a:off x="751" y="761"/>
          <a:ext cx="1092958" cy="122073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BoP</a:t>
          </a:r>
          <a:r>
            <a:rPr lang="en-US" sz="2400" kern="1200" dirty="0" smtClean="0"/>
            <a:t>-Current</a:t>
          </a:r>
          <a:endParaRPr lang="en-US" sz="2400" kern="1200" dirty="0"/>
        </a:p>
      </dsp:txBody>
      <dsp:txXfrm>
        <a:off x="32763" y="32773"/>
        <a:ext cx="1028934" cy="1156709"/>
      </dsp:txXfrm>
    </dsp:sp>
    <dsp:sp modelId="{ADEAE4C7-73DE-4243-B51D-05C66AE8B115}">
      <dsp:nvSpPr>
        <dsp:cNvPr id="0" name=""/>
        <dsp:cNvSpPr/>
      </dsp:nvSpPr>
      <dsp:spPr>
        <a:xfrm>
          <a:off x="1185518" y="761"/>
          <a:ext cx="1092958" cy="122073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BoP</a:t>
          </a:r>
          <a:r>
            <a:rPr lang="en-US" sz="2400" kern="1200" dirty="0" smtClean="0"/>
            <a:t>-Capital</a:t>
          </a:r>
          <a:endParaRPr lang="en-US" sz="2400" kern="1200" dirty="0"/>
        </a:p>
      </dsp:txBody>
      <dsp:txXfrm>
        <a:off x="1217530" y="32773"/>
        <a:ext cx="1028934" cy="1156709"/>
      </dsp:txXfrm>
    </dsp:sp>
    <dsp:sp modelId="{1930294B-5E83-4794-AA1D-69A2ACF05691}">
      <dsp:nvSpPr>
        <dsp:cNvPr id="0" name=""/>
        <dsp:cNvSpPr/>
      </dsp:nvSpPr>
      <dsp:spPr>
        <a:xfrm>
          <a:off x="2370285" y="761"/>
          <a:ext cx="1092958" cy="122073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Orgs</a:t>
          </a:r>
          <a:endParaRPr lang="en-US" sz="2400" kern="1200" dirty="0"/>
        </a:p>
      </dsp:txBody>
      <dsp:txXfrm>
        <a:off x="2402297" y="32773"/>
        <a:ext cx="1028934" cy="1156709"/>
      </dsp:txXfrm>
    </dsp:sp>
    <dsp:sp modelId="{DBB9B0B5-AE00-4E4D-9267-FF62D5D49B5F}">
      <dsp:nvSpPr>
        <dsp:cNvPr id="0" name=""/>
        <dsp:cNvSpPr/>
      </dsp:nvSpPr>
      <dsp:spPr>
        <a:xfrm>
          <a:off x="3555052" y="761"/>
          <a:ext cx="1092958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Survey Ch.5</a:t>
          </a:r>
          <a:endParaRPr lang="en-US" sz="2400" kern="1200" dirty="0"/>
        </a:p>
      </dsp:txBody>
      <dsp:txXfrm>
        <a:off x="3587064" y="32773"/>
        <a:ext cx="1028934" cy="1156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6,9,11(GST),12,13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3.BoP &amp; Intl. Trade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601675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076B6-D822-4D03-9150-8160F86E592E}">
      <dsp:nvSpPr>
        <dsp:cNvPr id="0" name=""/>
        <dsp:cNvSpPr/>
      </dsp:nvSpPr>
      <dsp:spPr>
        <a:xfrm>
          <a:off x="751" y="1345303"/>
          <a:ext cx="4647259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BES173: theory, current</a:t>
          </a:r>
          <a:endParaRPr lang="en-US" sz="3800" kern="1200" dirty="0"/>
        </a:p>
      </dsp:txBody>
      <dsp:txXfrm>
        <a:off x="36505" y="1381057"/>
        <a:ext cx="4575751" cy="1149225"/>
      </dsp:txXfrm>
    </dsp:sp>
    <dsp:sp modelId="{BD7A5F04-B969-4FDD-A7B6-7FD54D7E4B19}">
      <dsp:nvSpPr>
        <dsp:cNvPr id="0" name=""/>
        <dsp:cNvSpPr/>
      </dsp:nvSpPr>
      <dsp:spPr>
        <a:xfrm>
          <a:off x="751" y="761"/>
          <a:ext cx="1092958" cy="122073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BoP</a:t>
          </a:r>
          <a:r>
            <a:rPr lang="en-US" sz="2400" kern="1200" dirty="0" smtClean="0"/>
            <a:t>-Current</a:t>
          </a:r>
          <a:endParaRPr lang="en-US" sz="2400" kern="1200" dirty="0"/>
        </a:p>
      </dsp:txBody>
      <dsp:txXfrm>
        <a:off x="32763" y="32773"/>
        <a:ext cx="1028934" cy="1156709"/>
      </dsp:txXfrm>
    </dsp:sp>
    <dsp:sp modelId="{ADEAE4C7-73DE-4243-B51D-05C66AE8B115}">
      <dsp:nvSpPr>
        <dsp:cNvPr id="0" name=""/>
        <dsp:cNvSpPr/>
      </dsp:nvSpPr>
      <dsp:spPr>
        <a:xfrm>
          <a:off x="1185518" y="761"/>
          <a:ext cx="1092958" cy="122073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BoP</a:t>
          </a:r>
          <a:r>
            <a:rPr lang="en-US" sz="2400" kern="1200" dirty="0" smtClean="0"/>
            <a:t>-Capital</a:t>
          </a:r>
          <a:endParaRPr lang="en-US" sz="2400" kern="1200" dirty="0"/>
        </a:p>
      </dsp:txBody>
      <dsp:txXfrm>
        <a:off x="1217530" y="32773"/>
        <a:ext cx="1028934" cy="1156709"/>
      </dsp:txXfrm>
    </dsp:sp>
    <dsp:sp modelId="{1930294B-5E83-4794-AA1D-69A2ACF05691}">
      <dsp:nvSpPr>
        <dsp:cNvPr id="0" name=""/>
        <dsp:cNvSpPr/>
      </dsp:nvSpPr>
      <dsp:spPr>
        <a:xfrm>
          <a:off x="2370285" y="761"/>
          <a:ext cx="1092958" cy="1220733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Orgs</a:t>
          </a:r>
          <a:endParaRPr lang="en-US" sz="2400" kern="1200" dirty="0"/>
        </a:p>
      </dsp:txBody>
      <dsp:txXfrm>
        <a:off x="2402297" y="32773"/>
        <a:ext cx="1028934" cy="1156709"/>
      </dsp:txXfrm>
    </dsp:sp>
    <dsp:sp modelId="{DBB9B0B5-AE00-4E4D-9267-FF62D5D49B5F}">
      <dsp:nvSpPr>
        <dsp:cNvPr id="0" name=""/>
        <dsp:cNvSpPr/>
      </dsp:nvSpPr>
      <dsp:spPr>
        <a:xfrm>
          <a:off x="3555052" y="761"/>
          <a:ext cx="1092958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Survey Ch.5</a:t>
          </a:r>
          <a:endParaRPr lang="en-US" sz="2400" kern="1200" dirty="0"/>
        </a:p>
      </dsp:txBody>
      <dsp:txXfrm>
        <a:off x="3587064" y="32773"/>
        <a:ext cx="1028934" cy="11567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DEA31-75DA-46DD-81CF-D4EF9A9F34EC}">
      <dsp:nvSpPr>
        <dsp:cNvPr id="0" name=""/>
        <dsp:cNvSpPr/>
      </dsp:nvSpPr>
      <dsp:spPr>
        <a:xfrm>
          <a:off x="4166" y="2074"/>
          <a:ext cx="8789591" cy="10510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WW2: Bretton Woods Conference</a:t>
          </a:r>
          <a:endParaRPr lang="en-US" sz="4800" kern="1200" dirty="0"/>
        </a:p>
      </dsp:txBody>
      <dsp:txXfrm>
        <a:off x="34951" y="32859"/>
        <a:ext cx="8728021" cy="989497"/>
      </dsp:txXfrm>
    </dsp:sp>
    <dsp:sp modelId="{EE1F3CE9-E0F7-4876-8D9A-BE790BAAB670}">
      <dsp:nvSpPr>
        <dsp:cNvPr id="0" name=""/>
        <dsp:cNvSpPr/>
      </dsp:nvSpPr>
      <dsp:spPr>
        <a:xfrm>
          <a:off x="4166" y="1233809"/>
          <a:ext cx="2087788" cy="1948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IMF</a:t>
          </a:r>
          <a:endParaRPr lang="en-US" sz="3900" kern="1200" dirty="0"/>
        </a:p>
      </dsp:txBody>
      <dsp:txXfrm>
        <a:off x="61233" y="1290876"/>
        <a:ext cx="1973654" cy="1834272"/>
      </dsp:txXfrm>
    </dsp:sp>
    <dsp:sp modelId="{20659C2A-5FFB-40C9-BDFA-7680396FA56A}">
      <dsp:nvSpPr>
        <dsp:cNvPr id="0" name=""/>
        <dsp:cNvSpPr/>
      </dsp:nvSpPr>
      <dsp:spPr>
        <a:xfrm>
          <a:off x="4166" y="3362882"/>
          <a:ext cx="2087788" cy="1948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Exchange rate stability</a:t>
          </a:r>
          <a:endParaRPr lang="en-US" sz="3700" kern="1200" dirty="0"/>
        </a:p>
      </dsp:txBody>
      <dsp:txXfrm>
        <a:off x="61233" y="3419949"/>
        <a:ext cx="1973654" cy="1834272"/>
      </dsp:txXfrm>
    </dsp:sp>
    <dsp:sp modelId="{24FB3E9A-D806-4876-A3D4-D061F30CD51F}">
      <dsp:nvSpPr>
        <dsp:cNvPr id="0" name=""/>
        <dsp:cNvSpPr/>
      </dsp:nvSpPr>
      <dsp:spPr>
        <a:xfrm>
          <a:off x="2267330" y="1233809"/>
          <a:ext cx="2087788" cy="1948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World Bank (5)</a:t>
          </a:r>
          <a:endParaRPr lang="en-US" sz="3900" kern="1200" dirty="0"/>
        </a:p>
      </dsp:txBody>
      <dsp:txXfrm>
        <a:off x="2324397" y="1290876"/>
        <a:ext cx="1973654" cy="1834272"/>
      </dsp:txXfrm>
    </dsp:sp>
    <dsp:sp modelId="{BEAF1CB7-75A1-4022-8521-AA9E287F25A6}">
      <dsp:nvSpPr>
        <dsp:cNvPr id="0" name=""/>
        <dsp:cNvSpPr/>
      </dsp:nvSpPr>
      <dsp:spPr>
        <a:xfrm>
          <a:off x="2267330" y="3362882"/>
          <a:ext cx="2087788" cy="1948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Help Poor Countries </a:t>
          </a:r>
          <a:endParaRPr lang="en-US" sz="3700" kern="1200" dirty="0"/>
        </a:p>
      </dsp:txBody>
      <dsp:txXfrm>
        <a:off x="2324397" y="3419949"/>
        <a:ext cx="1973654" cy="1834272"/>
      </dsp:txXfrm>
    </dsp:sp>
    <dsp:sp modelId="{CF2C839A-8715-483F-A218-8512FB52A8D5}">
      <dsp:nvSpPr>
        <dsp:cNvPr id="0" name=""/>
        <dsp:cNvSpPr/>
      </dsp:nvSpPr>
      <dsp:spPr>
        <a:xfrm>
          <a:off x="4530493" y="1233809"/>
          <a:ext cx="4263264" cy="1948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GATT-&gt; WTO (Remove Trade Barriers)</a:t>
          </a:r>
          <a:endParaRPr lang="en-US" sz="3900" kern="1200" dirty="0"/>
        </a:p>
      </dsp:txBody>
      <dsp:txXfrm>
        <a:off x="4587560" y="1290876"/>
        <a:ext cx="4149130" cy="1834272"/>
      </dsp:txXfrm>
    </dsp:sp>
    <dsp:sp modelId="{F74DB25F-C5B9-4ECC-BEA0-7A40D0894FBD}">
      <dsp:nvSpPr>
        <dsp:cNvPr id="0" name=""/>
        <dsp:cNvSpPr/>
      </dsp:nvSpPr>
      <dsp:spPr>
        <a:xfrm>
          <a:off x="4530493" y="3362882"/>
          <a:ext cx="2087788" cy="1948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Tariff </a:t>
          </a:r>
          <a:endParaRPr lang="en-US" sz="3700" kern="1200" dirty="0"/>
        </a:p>
      </dsp:txBody>
      <dsp:txXfrm>
        <a:off x="4587560" y="3419949"/>
        <a:ext cx="1973654" cy="1834272"/>
      </dsp:txXfrm>
    </dsp:sp>
    <dsp:sp modelId="{07209D34-2C47-4767-88E6-94E4C95F3FD0}">
      <dsp:nvSpPr>
        <dsp:cNvPr id="0" name=""/>
        <dsp:cNvSpPr/>
      </dsp:nvSpPr>
      <dsp:spPr>
        <a:xfrm>
          <a:off x="6705969" y="3362882"/>
          <a:ext cx="2087788" cy="1948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Non-Tariff</a:t>
          </a:r>
          <a:endParaRPr lang="en-US" sz="3700" kern="1200" dirty="0"/>
        </a:p>
      </dsp:txBody>
      <dsp:txXfrm>
        <a:off x="6763036" y="3419949"/>
        <a:ext cx="1973654" cy="18342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1A5B7-3037-4863-88F8-EAA6F7196B3C}">
      <dsp:nvSpPr>
        <dsp:cNvPr id="0" name=""/>
        <dsp:cNvSpPr/>
      </dsp:nvSpPr>
      <dsp:spPr>
        <a:xfrm>
          <a:off x="4026" y="756215"/>
          <a:ext cx="2059752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1935-56</a:t>
          </a:r>
          <a:endParaRPr lang="en-US" sz="2800" kern="1200" dirty="0"/>
        </a:p>
      </dsp:txBody>
      <dsp:txXfrm>
        <a:off x="4026" y="756215"/>
        <a:ext cx="2059752" cy="554400"/>
      </dsp:txXfrm>
    </dsp:sp>
    <dsp:sp modelId="{6498ACAE-44D9-40DB-8E2F-27F9AB6E56AD}">
      <dsp:nvSpPr>
        <dsp:cNvPr id="0" name=""/>
        <dsp:cNvSpPr/>
      </dsp:nvSpPr>
      <dsp:spPr>
        <a:xfrm>
          <a:off x="2063778" y="167165"/>
          <a:ext cx="411950" cy="1732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C7FBD6-90A1-42B7-A528-76B59F159E70}">
      <dsp:nvSpPr>
        <dsp:cNvPr id="0" name=""/>
        <dsp:cNvSpPr/>
      </dsp:nvSpPr>
      <dsp:spPr>
        <a:xfrm>
          <a:off x="2640509" y="167165"/>
          <a:ext cx="5602525" cy="17325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40% gold to the value of currency issued.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IMF Gold Standard &amp; Fixed Exchange Rate</a:t>
          </a:r>
          <a:endParaRPr lang="en-US" sz="2800" kern="1200" dirty="0"/>
        </a:p>
      </dsp:txBody>
      <dsp:txXfrm>
        <a:off x="2640509" y="167165"/>
        <a:ext cx="5602525" cy="1732500"/>
      </dsp:txXfrm>
    </dsp:sp>
    <dsp:sp modelId="{B1AA2073-8210-4A0F-B1CF-7E25FF469476}">
      <dsp:nvSpPr>
        <dsp:cNvPr id="0" name=""/>
        <dsp:cNvSpPr/>
      </dsp:nvSpPr>
      <dsp:spPr>
        <a:xfrm>
          <a:off x="4026" y="2416266"/>
          <a:ext cx="2059752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1956</a:t>
          </a:r>
          <a:endParaRPr lang="en-US" sz="2800" kern="1200"/>
        </a:p>
      </dsp:txBody>
      <dsp:txXfrm>
        <a:off x="4026" y="2416266"/>
        <a:ext cx="2059752" cy="554400"/>
      </dsp:txXfrm>
    </dsp:sp>
    <dsp:sp modelId="{B0544E17-709D-43C4-916E-BC212AE40062}">
      <dsp:nvSpPr>
        <dsp:cNvPr id="0" name=""/>
        <dsp:cNvSpPr/>
      </dsp:nvSpPr>
      <dsp:spPr>
        <a:xfrm>
          <a:off x="2063778" y="2000465"/>
          <a:ext cx="411950" cy="1386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30B07-E403-4364-B136-ABFCD4A74921}">
      <dsp:nvSpPr>
        <dsp:cNvPr id="0" name=""/>
        <dsp:cNvSpPr/>
      </dsp:nvSpPr>
      <dsp:spPr>
        <a:xfrm>
          <a:off x="2640509" y="2000465"/>
          <a:ext cx="5602525" cy="138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Minimum foreign reserves system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Keep 115 cr. Worth gold + Rs. 400 crores worth Foreign security = 515 cr.</a:t>
          </a:r>
          <a:endParaRPr lang="en-US" sz="2800" kern="1200" dirty="0"/>
        </a:p>
      </dsp:txBody>
      <dsp:txXfrm>
        <a:off x="2640509" y="2000465"/>
        <a:ext cx="5602525" cy="1386000"/>
      </dsp:txXfrm>
    </dsp:sp>
    <dsp:sp modelId="{6AE287F1-719F-4AF4-AE4E-10A77681A294}">
      <dsp:nvSpPr>
        <dsp:cNvPr id="0" name=""/>
        <dsp:cNvSpPr/>
      </dsp:nvSpPr>
      <dsp:spPr>
        <a:xfrm>
          <a:off x="4026" y="4301541"/>
          <a:ext cx="2059752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1995:</a:t>
          </a:r>
          <a:endParaRPr lang="en-US" sz="2800" kern="1200" dirty="0"/>
        </a:p>
      </dsp:txBody>
      <dsp:txXfrm>
        <a:off x="4026" y="4301541"/>
        <a:ext cx="2059752" cy="554400"/>
      </dsp:txXfrm>
    </dsp:sp>
    <dsp:sp modelId="{6D77E986-E619-4C12-B00D-CADE39F1495D}">
      <dsp:nvSpPr>
        <dsp:cNvPr id="0" name=""/>
        <dsp:cNvSpPr/>
      </dsp:nvSpPr>
      <dsp:spPr>
        <a:xfrm>
          <a:off x="2063778" y="3487266"/>
          <a:ext cx="411950" cy="21829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2A51E-33E0-4B62-A4B8-E93126B2F08C}">
      <dsp:nvSpPr>
        <dsp:cNvPr id="0" name=""/>
        <dsp:cNvSpPr/>
      </dsp:nvSpPr>
      <dsp:spPr>
        <a:xfrm>
          <a:off x="2640509" y="3487266"/>
          <a:ext cx="5602525" cy="21829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"Managed paper currency standard".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Rs. 115 crore worth gold.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Print as much as you want. (but has to be backed by “financial assets” i.e. foreign currencies or bonds etc.)</a:t>
          </a:r>
          <a:endParaRPr lang="en-US" sz="2800" kern="1200" dirty="0"/>
        </a:p>
      </dsp:txBody>
      <dsp:txXfrm>
        <a:off x="2640509" y="3487266"/>
        <a:ext cx="5602525" cy="21829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DEA31-75DA-46DD-81CF-D4EF9A9F34EC}">
      <dsp:nvSpPr>
        <dsp:cNvPr id="0" name=""/>
        <dsp:cNvSpPr/>
      </dsp:nvSpPr>
      <dsp:spPr>
        <a:xfrm>
          <a:off x="4166" y="2074"/>
          <a:ext cx="8789591" cy="10510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WW2: Bretton Woods Conference</a:t>
          </a:r>
          <a:endParaRPr lang="en-US" sz="4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951" y="32859"/>
        <a:ext cx="8728021" cy="989497"/>
      </dsp:txXfrm>
    </dsp:sp>
    <dsp:sp modelId="{EE1F3CE9-E0F7-4876-8D9A-BE790BAAB670}">
      <dsp:nvSpPr>
        <dsp:cNvPr id="0" name=""/>
        <dsp:cNvSpPr/>
      </dsp:nvSpPr>
      <dsp:spPr>
        <a:xfrm>
          <a:off x="4166" y="1233809"/>
          <a:ext cx="2087788" cy="1948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IMF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1233" y="1290876"/>
        <a:ext cx="1973654" cy="1834272"/>
      </dsp:txXfrm>
    </dsp:sp>
    <dsp:sp modelId="{20659C2A-5FFB-40C9-BDFA-7680396FA56A}">
      <dsp:nvSpPr>
        <dsp:cNvPr id="0" name=""/>
        <dsp:cNvSpPr/>
      </dsp:nvSpPr>
      <dsp:spPr>
        <a:xfrm>
          <a:off x="4166" y="3362882"/>
          <a:ext cx="2087788" cy="1948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 rate stability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1233" y="3419949"/>
        <a:ext cx="1973654" cy="1834272"/>
      </dsp:txXfrm>
    </dsp:sp>
    <dsp:sp modelId="{24FB3E9A-D806-4876-A3D4-D061F30CD51F}">
      <dsp:nvSpPr>
        <dsp:cNvPr id="0" name=""/>
        <dsp:cNvSpPr/>
      </dsp:nvSpPr>
      <dsp:spPr>
        <a:xfrm>
          <a:off x="2267330" y="1233809"/>
          <a:ext cx="2087788" cy="1948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World Bank (5)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24397" y="1290876"/>
        <a:ext cx="1973654" cy="1834272"/>
      </dsp:txXfrm>
    </dsp:sp>
    <dsp:sp modelId="{BEAF1CB7-75A1-4022-8521-AA9E287F25A6}">
      <dsp:nvSpPr>
        <dsp:cNvPr id="0" name=""/>
        <dsp:cNvSpPr/>
      </dsp:nvSpPr>
      <dsp:spPr>
        <a:xfrm>
          <a:off x="2267330" y="3362882"/>
          <a:ext cx="2087788" cy="1948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Help Poor Countries 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24397" y="3419949"/>
        <a:ext cx="1973654" cy="1834272"/>
      </dsp:txXfrm>
    </dsp:sp>
    <dsp:sp modelId="{CF2C839A-8715-483F-A218-8512FB52A8D5}">
      <dsp:nvSpPr>
        <dsp:cNvPr id="0" name=""/>
        <dsp:cNvSpPr/>
      </dsp:nvSpPr>
      <dsp:spPr>
        <a:xfrm>
          <a:off x="4530493" y="1233809"/>
          <a:ext cx="4263264" cy="19484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GATT-&gt; WTO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[1/1/95, Marrakesh Treaty, Morocco.  </a:t>
          </a:r>
          <a:b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India founding member]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87560" y="1290876"/>
        <a:ext cx="4149130" cy="1834272"/>
      </dsp:txXfrm>
    </dsp:sp>
    <dsp:sp modelId="{F74DB25F-C5B9-4ECC-BEA0-7A40D0894FBD}">
      <dsp:nvSpPr>
        <dsp:cNvPr id="0" name=""/>
        <dsp:cNvSpPr/>
      </dsp:nvSpPr>
      <dsp:spPr>
        <a:xfrm>
          <a:off x="4530493" y="3362882"/>
          <a:ext cx="2087788" cy="1948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Tariff 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87560" y="3419949"/>
        <a:ext cx="1973654" cy="1834272"/>
      </dsp:txXfrm>
    </dsp:sp>
    <dsp:sp modelId="{07209D34-2C47-4767-88E6-94E4C95F3FD0}">
      <dsp:nvSpPr>
        <dsp:cNvPr id="0" name=""/>
        <dsp:cNvSpPr/>
      </dsp:nvSpPr>
      <dsp:spPr>
        <a:xfrm>
          <a:off x="6705969" y="3362882"/>
          <a:ext cx="2087788" cy="1948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Non-Tariff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763036" y="3419949"/>
        <a:ext cx="1973654" cy="18342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1DF10-65CB-4765-A956-88F1DF55EA70}">
      <dsp:nvSpPr>
        <dsp:cNvPr id="0" name=""/>
        <dsp:cNvSpPr/>
      </dsp:nvSpPr>
      <dsp:spPr>
        <a:xfrm>
          <a:off x="0" y="0"/>
          <a:ext cx="5038085" cy="1597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GATT</a:t>
          </a:r>
          <a:endParaRPr lang="en-US" sz="35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General Agreement on Tariffs and Trade</a:t>
          </a:r>
          <a:endParaRPr lang="en-US" sz="2700" kern="1200"/>
        </a:p>
      </dsp:txBody>
      <dsp:txXfrm>
        <a:off x="1167403" y="0"/>
        <a:ext cx="3870681" cy="1597864"/>
      </dsp:txXfrm>
    </dsp:sp>
    <dsp:sp modelId="{538470DF-E816-4CF9-8BB9-C8084BE456A2}">
      <dsp:nvSpPr>
        <dsp:cNvPr id="0" name=""/>
        <dsp:cNvSpPr/>
      </dsp:nvSpPr>
      <dsp:spPr>
        <a:xfrm>
          <a:off x="159786" y="296768"/>
          <a:ext cx="1007617" cy="100432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EB9CC-C7C8-4D9C-BC71-4CF8290F667F}">
      <dsp:nvSpPr>
        <dsp:cNvPr id="0" name=""/>
        <dsp:cNvSpPr/>
      </dsp:nvSpPr>
      <dsp:spPr>
        <a:xfrm>
          <a:off x="0" y="1757650"/>
          <a:ext cx="5038085" cy="1597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GATS</a:t>
          </a: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General Agreement on Trade in Services</a:t>
          </a:r>
          <a:endParaRPr lang="en-US" sz="2700" kern="1200"/>
        </a:p>
      </dsp:txBody>
      <dsp:txXfrm>
        <a:off x="1167403" y="1757650"/>
        <a:ext cx="3870681" cy="1597864"/>
      </dsp:txXfrm>
    </dsp:sp>
    <dsp:sp modelId="{27723EC5-ABB6-43F1-AEE6-FD8164090C76}">
      <dsp:nvSpPr>
        <dsp:cNvPr id="0" name=""/>
        <dsp:cNvSpPr/>
      </dsp:nvSpPr>
      <dsp:spPr>
        <a:xfrm>
          <a:off x="159786" y="2001407"/>
          <a:ext cx="1007617" cy="111034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4E7CB-DBCC-469A-8955-18B4150AFE41}">
      <dsp:nvSpPr>
        <dsp:cNvPr id="0" name=""/>
        <dsp:cNvSpPr/>
      </dsp:nvSpPr>
      <dsp:spPr>
        <a:xfrm>
          <a:off x="0" y="429"/>
          <a:ext cx="3383436" cy="877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Subsidies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Electricity, Steel, rubber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“EPFO” social security payment</a:t>
          </a:r>
          <a:endParaRPr lang="en-US" sz="1500" kern="1200" dirty="0"/>
        </a:p>
      </dsp:txBody>
      <dsp:txXfrm>
        <a:off x="0" y="429"/>
        <a:ext cx="3383436" cy="877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155FF-3298-4CD3-B642-9FB6A5EE53C6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AD1E-D955-4586-B8C5-9A5D2FA7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4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42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83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42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92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x-none" dirty="0" smtClean="0"/>
              <a:t>Trade Facilitation Agreement (TFA) to ease custom norms</a:t>
            </a:r>
          </a:p>
          <a:p>
            <a:pPr fontAlgn="ctr"/>
            <a:r>
              <a:rPr lang="en-US" dirty="0" smtClean="0"/>
              <a:t>Need 2/3</a:t>
            </a:r>
            <a:r>
              <a:rPr lang="en-US" baseline="30000" dirty="0" smtClean="0"/>
              <a:t>rd</a:t>
            </a:r>
            <a:r>
              <a:rPr lang="en-US" dirty="0" smtClean="0"/>
              <a:t>  ratification (108/162) but so far 69 ratified</a:t>
            </a:r>
          </a:p>
          <a:p>
            <a:pPr fontAlgn="ctr"/>
            <a:r>
              <a:rPr lang="en-US" dirty="0" smtClean="0"/>
              <a:t>India RATIFIED, will setup a National Committee on Trade Facilitation (NCTF) </a:t>
            </a:r>
          </a:p>
          <a:p>
            <a:pPr fontAlgn="ctr"/>
            <a:r>
              <a:rPr lang="en-US" dirty="0" smtClean="0"/>
              <a:t>NCTF to be jointly chaired by the commerce and revenue secretary.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14FAC-0CC9-4901-ADBF-F80A9AEB33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97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14FAC-0CC9-4901-ADBF-F80A9AEB33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2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14FAC-0CC9-4901-ADBF-F80A9AEB33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8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34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22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9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80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8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54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78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89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FTA in Goods: 2009 sign ‘10 start</a:t>
            </a:r>
          </a:p>
          <a:p>
            <a:r>
              <a:rPr lang="en-US" dirty="0" smtClean="0"/>
              <a:t>FTA in services: 2014= 9/10 ASEAN signed</a:t>
            </a:r>
          </a:p>
          <a:p>
            <a:r>
              <a:rPr lang="en-US" dirty="0" smtClean="0"/>
              <a:t>Philippines: apprehensive of Indian IT/BPO competition.</a:t>
            </a:r>
          </a:p>
          <a:p>
            <a:r>
              <a:rPr lang="en-US" dirty="0" smtClean="0"/>
              <a:t>FTA Services WEF: 1 July 2015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FTA in services and investment=</a:t>
            </a:r>
            <a:r>
              <a:rPr lang="en-US" dirty="0" smtClean="0">
                <a:solidFill>
                  <a:srgbClr val="FFFF00"/>
                </a:solidFill>
              </a:rPr>
              <a:t>8+1+1 pattern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1:</a:t>
            </a:r>
            <a:r>
              <a:rPr lang="en-US" dirty="0" smtClean="0"/>
              <a:t> with Philippines to safeguard their IT/BPO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1:</a:t>
            </a:r>
            <a:r>
              <a:rPr lang="en-US" dirty="0" smtClean="0"/>
              <a:t> with Indonesia to safeguard their service sector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8:</a:t>
            </a:r>
            <a:r>
              <a:rPr lang="en-US" dirty="0" smtClean="0"/>
              <a:t> agreements with remaining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94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5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84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20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(+1/-1)% band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52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American economist prof. Robert Triffin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1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1 ounce = 28.35 gm</a:t>
            </a:r>
          </a:p>
          <a:p>
            <a:pPr lvl="0"/>
            <a:r>
              <a:rPr lang="en-US" dirty="0" smtClean="0"/>
              <a:t>1 gm = (1/0.88) $</a:t>
            </a:r>
          </a:p>
          <a:p>
            <a:pPr lvl="0"/>
            <a:r>
              <a:rPr lang="en-US" dirty="0" smtClean="0"/>
              <a:t>1 ounce = 28 x (1 / 0.88) $ </a:t>
            </a:r>
            <a:br>
              <a:rPr lang="en-US" dirty="0" smtClean="0"/>
            </a:br>
            <a:r>
              <a:rPr lang="en-US" dirty="0" smtClean="0"/>
              <a:t>= $32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4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Banking </a:t>
            </a:r>
            <a:r>
              <a:rPr lang="en-US" dirty="0" err="1" smtClean="0"/>
              <a:t>dept</a:t>
            </a:r>
            <a:endParaRPr lang="en-US" dirty="0" smtClean="0"/>
          </a:p>
          <a:p>
            <a:pPr lvl="1" rtl="0"/>
            <a:r>
              <a:rPr lang="en-US" dirty="0" smtClean="0"/>
              <a:t>T-bills, G-sec buying-&gt;</a:t>
            </a:r>
          </a:p>
          <a:p>
            <a:pPr lvl="1" rtl="0"/>
            <a:r>
              <a:rPr lang="en-US" dirty="0" smtClean="0"/>
              <a:t>Coin, Rs.1 note and small coins are </a:t>
            </a:r>
            <a:r>
              <a:rPr lang="en-US" dirty="0" err="1" smtClean="0"/>
              <a:t>isued</a:t>
            </a:r>
            <a:r>
              <a:rPr lang="en-US" dirty="0" smtClean="0"/>
              <a:t> by central Government but distribution by RBI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5E5B-EFB5-43FA-9268-7463AE0E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40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Quota reforms.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77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91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diagramColors" Target="../diagrams/colors4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11" Type="http://schemas.openxmlformats.org/officeDocument/2006/relationships/diagramLayout" Target="../diagrams/layout4.xml"/><Relationship Id="rId5" Type="http://schemas.openxmlformats.org/officeDocument/2006/relationships/diagramLayout" Target="../diagrams/layout3.xml"/><Relationship Id="rId10" Type="http://schemas.openxmlformats.org/officeDocument/2006/relationships/diagramData" Target="../diagrams/data4.xml"/><Relationship Id="rId4" Type="http://schemas.openxmlformats.org/officeDocument/2006/relationships/diagramData" Target="../diagrams/data3.xml"/><Relationship Id="rId9" Type="http://schemas.openxmlformats.org/officeDocument/2006/relationships/image" Target="../media/image41.png"/><Relationship Id="rId14" Type="http://schemas.microsoft.com/office/2007/relationships/diagramDrawing" Target="../diagrams/drawin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72.png"/><Relationship Id="rId7" Type="http://schemas.openxmlformats.org/officeDocument/2006/relationships/diagramData" Target="../diagrams/data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microsoft.com/office/2007/relationships/diagramDrawing" Target="../diagrams/drawing8.xml"/><Relationship Id="rId5" Type="http://schemas.openxmlformats.org/officeDocument/2006/relationships/image" Target="../media/image74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73.png"/><Relationship Id="rId9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18" Type="http://schemas.openxmlformats.org/officeDocument/2006/relationships/diagramLayout" Target="../diagrams/layout11.xml"/><Relationship Id="rId26" Type="http://schemas.microsoft.com/office/2007/relationships/diagramDrawing" Target="../diagrams/drawing12.xml"/><Relationship Id="rId3" Type="http://schemas.openxmlformats.org/officeDocument/2006/relationships/image" Target="../media/image72.png"/><Relationship Id="rId21" Type="http://schemas.microsoft.com/office/2007/relationships/diagramDrawing" Target="../diagrams/drawing11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17" Type="http://schemas.openxmlformats.org/officeDocument/2006/relationships/diagramData" Target="../diagrams/data11.xml"/><Relationship Id="rId25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6" Type="http://schemas.microsoft.com/office/2007/relationships/diagramDrawing" Target="../diagrams/drawing10.xml"/><Relationship Id="rId20" Type="http://schemas.openxmlformats.org/officeDocument/2006/relationships/diagramColors" Target="../diagrams/colors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microsoft.com/office/2007/relationships/diagramDrawing" Target="../diagrams/drawing9.xml"/><Relationship Id="rId24" Type="http://schemas.openxmlformats.org/officeDocument/2006/relationships/diagramQuickStyle" Target="../diagrams/quickStyle12.xml"/><Relationship Id="rId5" Type="http://schemas.openxmlformats.org/officeDocument/2006/relationships/image" Target="../media/image74.png"/><Relationship Id="rId15" Type="http://schemas.openxmlformats.org/officeDocument/2006/relationships/diagramColors" Target="../diagrams/colors10.xml"/><Relationship Id="rId23" Type="http://schemas.openxmlformats.org/officeDocument/2006/relationships/diagramLayout" Target="../diagrams/layout12.xml"/><Relationship Id="rId10" Type="http://schemas.openxmlformats.org/officeDocument/2006/relationships/diagramColors" Target="../diagrams/colors9.xml"/><Relationship Id="rId19" Type="http://schemas.openxmlformats.org/officeDocument/2006/relationships/diagramQuickStyle" Target="../diagrams/quickStyle11.xml"/><Relationship Id="rId4" Type="http://schemas.openxmlformats.org/officeDocument/2006/relationships/image" Target="../media/image73.png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Relationship Id="rId22" Type="http://schemas.openxmlformats.org/officeDocument/2006/relationships/diagramData" Target="../diagrams/data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85.jpe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10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microsoft.com/office/2007/relationships/diagramDrawing" Target="../diagrams/drawin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9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dsmIP2EuK0U&amp;index=17&amp;list=PLAMBum9_RkuOLvddOQWbQR0V6Pdfbpiz7" TargetMode="External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hyperlink" Target="https://www.youtube.com/watch?v=dsmIP2EuK0U&amp;index=17&amp;list=PLAMBum9_RkuOLvddOQWbQR0V6Pdfbpiz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microsoft.com/office/2007/relationships/diagramDrawing" Target="../diagrams/drawing19.xml"/><Relationship Id="rId3" Type="http://schemas.openxmlformats.org/officeDocument/2006/relationships/image" Target="../media/image106.png"/><Relationship Id="rId7" Type="http://schemas.openxmlformats.org/officeDocument/2006/relationships/diagramColors" Target="../diagrams/colors18.xml"/><Relationship Id="rId12" Type="http://schemas.openxmlformats.org/officeDocument/2006/relationships/diagramColors" Target="../diagrams/colors1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8.xml"/><Relationship Id="rId11" Type="http://schemas.openxmlformats.org/officeDocument/2006/relationships/diagramQuickStyle" Target="../diagrams/quickStyle19.xml"/><Relationship Id="rId5" Type="http://schemas.openxmlformats.org/officeDocument/2006/relationships/diagramLayout" Target="../diagrams/layout18.xml"/><Relationship Id="rId10" Type="http://schemas.openxmlformats.org/officeDocument/2006/relationships/diagramLayout" Target="../diagrams/layout19.xml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Relationship Id="rId1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13" Type="http://schemas.openxmlformats.org/officeDocument/2006/relationships/diagramColors" Target="../diagrams/colors21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0.xml"/><Relationship Id="rId12" Type="http://schemas.openxmlformats.org/officeDocument/2006/relationships/diagramQuickStyle" Target="../diagrams/quickStyle21.xm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0.xml"/><Relationship Id="rId11" Type="http://schemas.openxmlformats.org/officeDocument/2006/relationships/diagramLayout" Target="../diagrams/layout21.xml"/><Relationship Id="rId5" Type="http://schemas.openxmlformats.org/officeDocument/2006/relationships/diagramLayout" Target="../diagrams/layout20.xml"/><Relationship Id="rId15" Type="http://schemas.openxmlformats.org/officeDocument/2006/relationships/image" Target="../media/image116.png"/><Relationship Id="rId10" Type="http://schemas.openxmlformats.org/officeDocument/2006/relationships/diagramData" Target="../diagrams/data21.xml"/><Relationship Id="rId4" Type="http://schemas.openxmlformats.org/officeDocument/2006/relationships/diagramData" Target="../diagrams/data20.xml"/><Relationship Id="rId9" Type="http://schemas.openxmlformats.org/officeDocument/2006/relationships/image" Target="../media/image20.png"/><Relationship Id="rId14" Type="http://schemas.microsoft.com/office/2007/relationships/diagramDrawing" Target="../diagrams/drawin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46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3.png"/><Relationship Id="rId10" Type="http://schemas.openxmlformats.org/officeDocument/2006/relationships/image" Target="../media/image63.jpe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hyperlink" Target="https://www.youtube.com/watch?v=j3HuI9sefRw" TargetMode="External"/><Relationship Id="rId4" Type="http://schemas.openxmlformats.org/officeDocument/2006/relationships/image" Target="../media/image6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36886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038" y="2252295"/>
            <a:ext cx="746398" cy="746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" y="2252295"/>
            <a:ext cx="746398" cy="746398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94645968"/>
              </p:ext>
            </p:extLst>
          </p:nvPr>
        </p:nvGraphicFramePr>
        <p:xfrm>
          <a:off x="4578698" y="3439485"/>
          <a:ext cx="4648762" cy="256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40255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291"/>
          <a:stretch/>
        </p:blipFill>
        <p:spPr>
          <a:xfrm>
            <a:off x="38191" y="1048624"/>
            <a:ext cx="9067618" cy="512357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Tariff Barriers: all countries want to protect local business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981" y="444685"/>
            <a:ext cx="2282726" cy="16435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1002" y="2088248"/>
            <a:ext cx="2332139" cy="369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Detroit Cars: 0% excise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323" y="2805089"/>
            <a:ext cx="2343589" cy="15731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59549" y="4108509"/>
            <a:ext cx="2725374" cy="9231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Indian Cars: 20% Custom duty</a:t>
            </a:r>
            <a:endParaRPr lang="en-US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64959">
            <a:off x="-258393" y="1065284"/>
            <a:ext cx="4132435" cy="309932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22840761"/>
              </p:ext>
            </p:extLst>
          </p:nvPr>
        </p:nvGraphicFramePr>
        <p:xfrm>
          <a:off x="4041230" y="752174"/>
          <a:ext cx="5038085" cy="335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8298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8470DF-E816-4CF9-8BB9-C8084BE45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538470DF-E816-4CF9-8BB9-C8084BE456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71DF10-65CB-4765-A956-88F1DF55E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7771DF10-65CB-4765-A956-88F1DF55EA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723EC5-ABB6-43F1-AEE6-FD8164090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27723EC5-ABB6-43F1-AEE6-FD8164090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0EB9CC-C7C8-4D9C-BC71-4CF8290F6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5E0EB9CC-C7C8-4D9C-BC71-4CF8290F66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419"/>
          <a:stretch/>
        </p:blipFill>
        <p:spPr>
          <a:xfrm>
            <a:off x="38191" y="1048624"/>
            <a:ext cx="9067618" cy="580058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Non-Tariff Barriers: all countries want to protect local business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981" y="444685"/>
            <a:ext cx="2282726" cy="16435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1002" y="2088248"/>
            <a:ext cx="2332139" cy="369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Detroit Cars: 10% excise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323" y="2805089"/>
            <a:ext cx="2343589" cy="15731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59549" y="4108509"/>
            <a:ext cx="2332139" cy="3691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Indian Cars: 10% Custom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64959">
            <a:off x="742533" y="2488878"/>
            <a:ext cx="6712272" cy="309932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70885104"/>
              </p:ext>
            </p:extLst>
          </p:nvPr>
        </p:nvGraphicFramePr>
        <p:xfrm>
          <a:off x="379672" y="2457364"/>
          <a:ext cx="3383436" cy="878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662171736"/>
              </p:ext>
            </p:extLst>
          </p:nvPr>
        </p:nvGraphicFramePr>
        <p:xfrm>
          <a:off x="4571508" y="4477624"/>
          <a:ext cx="4345702" cy="219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96530151"/>
              </p:ext>
            </p:extLst>
          </p:nvPr>
        </p:nvGraphicFramePr>
        <p:xfrm>
          <a:off x="4657037" y="678269"/>
          <a:ext cx="4386653" cy="2802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308431671"/>
              </p:ext>
            </p:extLst>
          </p:nvPr>
        </p:nvGraphicFramePr>
        <p:xfrm>
          <a:off x="148006" y="3589072"/>
          <a:ext cx="4423502" cy="3185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167559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AA5733-B112-4731-BBD9-8B19FAD5FA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4AA5733-B112-4731-BBD9-8B19FAD5FA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6971AD-E1F5-4482-8D33-65D0C37851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CD6971AD-E1F5-4482-8D33-65D0C37851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BD81B0-EB00-4DA0-A3A3-FD9B2DC869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19BD81B0-EB00-4DA0-A3A3-FD9B2DC869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2E44E-0250-463A-BAC2-EC1D8C22B5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95E2E44E-0250-463A-BAC2-EC1D8C22B5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494E7CB-DBCC-469A-8955-18B4150AF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9494E7CB-DBCC-469A-8955-18B4150AFE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E8F13E6-83B6-43A5-AA56-982FBFDE5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dgm id="{6E8F13E6-83B6-43A5-AA56-982FBFDE53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E300419-F736-4D16-A0D5-11962A327F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>
                                            <p:graphicEl>
                                              <a:dgm id="{5E300419-F736-4D16-A0D5-11962A327F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A3F6D98-281F-44A9-84F6-2E96C7CA3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5">
                                            <p:graphicEl>
                                              <a:dgm id="{2A3F6D98-281F-44A9-84F6-2E96C7CA33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5B2DDF5-CBA1-469E-A642-86D9F66AA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>
                                            <p:graphicEl>
                                              <a:dgm id="{C5B2DDF5-CBA1-469E-A642-86D9F66AA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Graphic spid="3" grpId="0">
        <p:bldSub>
          <a:bldDgm bld="one"/>
        </p:bldSub>
      </p:bldGraphic>
      <p:bldGraphic spid="1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6539" y="2880624"/>
            <a:ext cx="4648803" cy="3347139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092127"/>
              </p:ext>
            </p:extLst>
          </p:nvPr>
        </p:nvGraphicFramePr>
        <p:xfrm>
          <a:off x="2721019" y="989901"/>
          <a:ext cx="6322313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WTO AoA-&gt;Subsidies “BOXES” (Classification)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2256" y="795523"/>
            <a:ext cx="3139928" cy="2470077"/>
          </a:xfrm>
          <a:prstGeom prst="rect">
            <a:avLst/>
          </a:prstGeom>
        </p:spPr>
      </p:pic>
      <p:sp>
        <p:nvSpPr>
          <p:cNvPr id="2" name="Moon 1"/>
          <p:cNvSpPr/>
          <p:nvPr/>
        </p:nvSpPr>
        <p:spPr>
          <a:xfrm rot="9465486">
            <a:off x="8510874" y="3521118"/>
            <a:ext cx="447872" cy="2168548"/>
          </a:xfrm>
          <a:prstGeom prst="moon">
            <a:avLst>
              <a:gd name="adj" fmla="val 2670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6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689BEF-E095-4E70-B84E-413359BC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A689BEF-E095-4E70-B84E-413359BCC3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0E84EF-3BBE-4EF0-9E87-94F108D0E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7E0E84EF-3BBE-4EF0-9E87-94F108D0EE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F321D0-DA9B-4984-AAA1-8DA0447F1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08F321D0-DA9B-4984-AAA1-8DA0447F1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96792B-BC0E-4307-8B3A-7ECF8F2C8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5D96792B-BC0E-4307-8B3A-7ECF8F2C8F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277F7B-ECE7-411B-B6CF-C2E3387A30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C277F7B-ECE7-411B-B6CF-C2E3387A30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49F886-222A-4AFF-AB2A-A788BC60F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8F49F886-222A-4AFF-AB2A-A788BC60F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290" y="623515"/>
            <a:ext cx="1863623" cy="176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WTO-&gt;AoA-&gt; Amber Box: Production in 86-87..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0037" y="570965"/>
            <a:ext cx="3084683" cy="2220972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285073"/>
              </p:ext>
            </p:extLst>
          </p:nvPr>
        </p:nvGraphicFramePr>
        <p:xfrm>
          <a:off x="-587229" y="2390863"/>
          <a:ext cx="10301679" cy="29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23751" y="1361708"/>
            <a:ext cx="4807671" cy="1283910"/>
          </a:xfrm>
          <a:prstGeom prst="leftRightArrow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De-minimum Level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1" y="5159228"/>
            <a:ext cx="4647500" cy="15100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If more subsidies, then other members can “impose” Barriers, or approach WTO dispute resolution.. </a:t>
            </a:r>
            <a:endParaRPr lang="en-US" sz="2400" dirty="0"/>
          </a:p>
        </p:txBody>
      </p:sp>
      <p:sp>
        <p:nvSpPr>
          <p:cNvPr id="10" name="Rectangular Callout 9"/>
          <p:cNvSpPr/>
          <p:nvPr/>
        </p:nvSpPr>
        <p:spPr>
          <a:xfrm>
            <a:off x="7365534" y="3120705"/>
            <a:ext cx="1778466" cy="1694576"/>
          </a:xfrm>
          <a:prstGeom prst="wedgeRectCallout">
            <a:avLst>
              <a:gd name="adj1" fmla="val 4021"/>
              <a:gd name="adj2" fmla="val -11547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our 10% is small than your 5%, inflation unaccounted, poverty- farmers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11" name="Up Arrow Callout 10"/>
          <p:cNvSpPr/>
          <p:nvPr/>
        </p:nvSpPr>
        <p:spPr>
          <a:xfrm>
            <a:off x="4857224" y="4815281"/>
            <a:ext cx="4286775" cy="1853967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Bali Summit (2013) “Peace Clause”.. Won’t hear cases till 2017. continue food security, PDS programs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3951777" y="785767"/>
            <a:ext cx="1106969" cy="1047301"/>
          </a:xfrm>
          <a:prstGeom prst="roundRect">
            <a:avLst>
              <a:gd name="adj" fmla="val 10000"/>
            </a:avLst>
          </a:prstGeom>
          <a:blipFill rotWithShape="1">
            <a:blip r:embed="rId10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1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1AE67F-24FB-4208-BE19-C6C3E073D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EA1AE67F-24FB-4208-BE19-C6C3E073D9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58D5C2-F431-42D3-89AC-92A50D50A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0958D5C2-F431-42D3-89AC-92A50D50A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D11387-BF28-49CD-BAAB-B2D97B28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6AD11387-BF28-49CD-BAAB-B2D97B28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B4B3A5-DDD4-425D-9957-ACEA9E15BB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DB4B3A5-DDD4-425D-9957-ACEA9E15BB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AC63CE-C435-4CFF-90E4-85327C171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77AC63CE-C435-4CFF-90E4-85327C1711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CC5F76-7AD0-47AC-A98E-8D8C29DE4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88CC5F76-7AD0-47AC-A98E-8D8C29DE4D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FE99CB-7D54-4168-8008-2C5DEB188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17FE99CB-7D54-4168-8008-2C5DEB1887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69851C-85FD-4797-8D04-87A5B2185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F569851C-85FD-4797-8D04-87A5B2185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29F77A-F4CA-485A-9A3B-9C4B3929D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3D29F77A-F4CA-485A-9A3B-9C4B3929D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014055-9C18-4A77-8B09-7BBCDBD0D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3C014055-9C18-4A77-8B09-7BBCDBD0D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1298" y="984955"/>
            <a:ext cx="2318263" cy="1738697"/>
          </a:xfrm>
          <a:prstGeom prst="rect">
            <a:avLst/>
          </a:prstGeom>
        </p:spPr>
      </p:pic>
      <p:pic>
        <p:nvPicPr>
          <p:cNvPr id="1026" name="Picture 2" descr="http://i.ytimg.com/vi/1YITz34raoA/mqdefault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2693" y="1330510"/>
            <a:ext cx="2556306" cy="16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79" y="2608238"/>
            <a:ext cx="2563219" cy="415498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Franklin Gothic Demi Cond" panose="020B0706030402020204" pitchFamily="34" charset="0"/>
              </a:rPr>
              <a:t>BEFORE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96540" y="946244"/>
            <a:ext cx="3733800" cy="2077492"/>
          </a:xfrm>
          <a:prstGeom prst="homePlate">
            <a:avLst>
              <a:gd name="adj" fmla="val 1763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9</a:t>
            </a:r>
            <a:r>
              <a:rPr lang="en-US" sz="2700" baseline="30000" dirty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2700" dirty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 Conference- </a:t>
            </a:r>
          </a:p>
          <a:p>
            <a:pPr algn="ctr"/>
            <a:r>
              <a:rPr lang="en-US" sz="2700" dirty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Trade Facilitation Agreement (TFA)</a:t>
            </a:r>
          </a:p>
          <a:p>
            <a:pPr algn="ctr"/>
            <a:r>
              <a:rPr lang="en-US" sz="2700" dirty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Bali Summit, Dec 2013</a:t>
            </a:r>
          </a:p>
          <a:p>
            <a:pPr algn="ctr"/>
            <a:r>
              <a:rPr lang="en-US" sz="2100" dirty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To be Effective from </a:t>
            </a:r>
            <a:r>
              <a:rPr lang="en-US" sz="2100" strike="sngStrike" dirty="0" smtClean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2015</a:t>
            </a:r>
            <a:r>
              <a:rPr lang="en-US" sz="2100" dirty="0" smtClean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 2017</a:t>
            </a:r>
            <a:endParaRPr lang="en-US" sz="2100" dirty="0">
              <a:ln w="0"/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01299" y="2723652"/>
            <a:ext cx="2318262" cy="415498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Franklin Gothic Demi Cond" panose="020B0706030402020204" pitchFamily="34" charset="0"/>
              </a:rPr>
              <a:t>AFTER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0700" y="3779155"/>
            <a:ext cx="3467100" cy="10156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000" dirty="0">
                <a:latin typeface="Franklin Gothic Demi Cond" panose="020B0706030402020204" pitchFamily="34" charset="0"/>
              </a:rPr>
              <a:t>▲$1 Trillion GDP</a:t>
            </a:r>
          </a:p>
          <a:p>
            <a:r>
              <a:rPr lang="en-US" sz="3000" dirty="0">
                <a:latin typeface="Franklin Gothic Demi Cond" panose="020B0706030402020204" pitchFamily="34" charset="0"/>
              </a:rPr>
              <a:t>▲ 21 million jobs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88926" y="3215959"/>
            <a:ext cx="1943006" cy="596325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942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tx1"/>
                </a:solidFill>
                <a:latin typeface="Franklin Gothic Demi Cond" panose="020B0706030402020204" pitchFamily="34" charset="0"/>
              </a:rPr>
              <a:t>BENEFIT?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866" y="943558"/>
            <a:ext cx="2570132" cy="415498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Franklin Gothic Demi Cond" panose="020B0706030402020204" pitchFamily="34" charset="0"/>
              </a:rPr>
              <a:t>Customs Clearance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778" y="3139150"/>
            <a:ext cx="5090828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Apply, pay fees/taxes Online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Single window for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docu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.-check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Faster clearance to perishable goods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No middlemen/agent needed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Coordination bodies @ Nat.+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Intl.level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86992" y="4537284"/>
            <a:ext cx="8957008" cy="2288875"/>
            <a:chOff x="212693" y="5135112"/>
            <a:chExt cx="8957008" cy="1534136"/>
          </a:xfrm>
        </p:grpSpPr>
        <p:sp>
          <p:nvSpPr>
            <p:cNvPr id="6" name="Rectangle 5"/>
            <p:cNvSpPr/>
            <p:nvPr/>
          </p:nvSpPr>
          <p:spPr>
            <a:xfrm>
              <a:off x="212693" y="5135112"/>
              <a:ext cx="5410200" cy="153413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2016: India signed, ratified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National Committee on trade facilitation: boss: cabinet Secretary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Steering </a:t>
              </a:r>
              <a:r>
                <a:rPr lang="en-US" sz="2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: Commerce &amp; Revenue Secretary (IAS) jt. chair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2017, Feb: came into into effect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ular Callout 10"/>
            <p:cNvSpPr/>
            <p:nvPr/>
          </p:nvSpPr>
          <p:spPr>
            <a:xfrm>
              <a:off x="5746459" y="5155499"/>
              <a:ext cx="3423242" cy="1493474"/>
            </a:xfrm>
            <a:prstGeom prst="wedgeRectCallout">
              <a:avLst>
                <a:gd name="adj1" fmla="val -63145"/>
                <a:gd name="adj2" fmla="val -28041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Refused to sign in Bali Summit (2013) because of “food subsidy” issue but happy after “Peace Clause”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Trade Facilitation agreement: 2/3</a:t>
            </a:r>
            <a:r>
              <a:rPr lang="en-US" baseline="30000" dirty="0" smtClean="0">
                <a:effectLst/>
              </a:rPr>
              <a:t>rd</a:t>
            </a:r>
            <a:r>
              <a:rPr lang="en-US" dirty="0" smtClean="0">
                <a:effectLst/>
              </a:rPr>
              <a:t> members needed to ratify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641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Which of the following WTO agreements are meant to reduce the Non-Tariff Barriers to International trade?</a:t>
            </a:r>
          </a:p>
          <a:p>
            <a:pPr marL="742950" lvl="0" indent="-742950">
              <a:buFont typeface="+mj-lt"/>
              <a:buAutoNum type="arabicParenR"/>
            </a:pPr>
            <a:r>
              <a:rPr lang="en-US" sz="3200" dirty="0"/>
              <a:t>SPS: Sanitary and Phytosanitary Measures agreement </a:t>
            </a:r>
          </a:p>
          <a:p>
            <a:pPr marL="742950" lvl="0" indent="-742950">
              <a:buFont typeface="+mj-lt"/>
              <a:buAutoNum type="arabicParenR"/>
            </a:pPr>
            <a:r>
              <a:rPr lang="en-US" sz="3200" dirty="0"/>
              <a:t>TBT: Technical Barriers to trade agreement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200" dirty="0"/>
              <a:t>Trade Facilitation agreement</a:t>
            </a:r>
          </a:p>
          <a:p>
            <a:pPr marL="0" indent="0">
              <a:buNone/>
            </a:pPr>
            <a:r>
              <a:rPr lang="en-US" sz="3200" dirty="0"/>
              <a:t>Answer Choices</a:t>
            </a:r>
          </a:p>
          <a:p>
            <a:r>
              <a:rPr lang="en-US" sz="3200" dirty="0"/>
              <a:t>a) Only 1 and 2 		(b) Only 2 and 3 </a:t>
            </a:r>
          </a:p>
          <a:p>
            <a:r>
              <a:rPr lang="en-US" sz="3200" dirty="0"/>
              <a:t>c) Only 1 and 3		(d) None of them</a:t>
            </a:r>
          </a:p>
          <a:p>
            <a:pPr marL="0" indent="0">
              <a:buNone/>
            </a:pPr>
            <a:r>
              <a:rPr lang="en-US" b="1" u="sng" dirty="0" smtClean="0"/>
              <a:t>Hint:</a:t>
            </a:r>
            <a:r>
              <a:rPr lang="en-US" b="1" dirty="0" smtClean="0"/>
              <a:t> </a:t>
            </a:r>
            <a:r>
              <a:rPr lang="en-US" dirty="0" smtClean="0"/>
              <a:t>delay in giving custom clearance and similar bureaucratic red tapes are examples of non- tariff barriers.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273405"/>
              </p:ext>
            </p:extLst>
          </p:nvPr>
        </p:nvGraphicFramePr>
        <p:xfrm>
          <a:off x="170765" y="1669409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Demi Cond" panose="020B0706030402020204" pitchFamily="34" charset="0"/>
              </a:rPr>
              <a:t>World Trade Organization-Structure</a:t>
            </a:r>
          </a:p>
        </p:txBody>
      </p:sp>
      <p:pic>
        <p:nvPicPr>
          <p:cNvPr id="4" name="Picture 4" descr="http://www.mzv.cz/public/63/56/3f/454312_323157_wt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765" y="3510934"/>
            <a:ext cx="2512219" cy="25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ular Callout 1"/>
          <p:cNvSpPr/>
          <p:nvPr/>
        </p:nvSpPr>
        <p:spPr>
          <a:xfrm>
            <a:off x="5199516" y="1442032"/>
            <a:ext cx="3944484" cy="811855"/>
          </a:xfrm>
          <a:prstGeom prst="wedgeRectCallout">
            <a:avLst>
              <a:gd name="adj1" fmla="val 17065"/>
              <a:gd name="adj2" fmla="val 88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ranklin Gothic Demi Cond" panose="020B0706030402020204" pitchFamily="34" charset="0"/>
              </a:rPr>
              <a:t>latest Afghanistan</a:t>
            </a:r>
            <a:r>
              <a:rPr lang="en-US" sz="2800" dirty="0"/>
              <a:t> (</a:t>
            </a:r>
            <a:r>
              <a:rPr lang="en-US" sz="2800" dirty="0" smtClean="0"/>
              <a:t>2016, June formally joined)</a:t>
            </a:r>
            <a:endParaRPr lang="en-US" sz="2800" dirty="0"/>
          </a:p>
        </p:txBody>
      </p:sp>
      <p:pic>
        <p:nvPicPr>
          <p:cNvPr id="6" name="Picture 2" descr="http://upload.wikimedia.org/wikipedia/commons/thumb/0/0d/Roberto_Azevedo_cropped.jpg/220px-Roberto_Azevedo_cropped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140" y="1268297"/>
            <a:ext cx="1678164" cy="22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Arrow 2"/>
          <p:cNvSpPr/>
          <p:nvPr/>
        </p:nvSpPr>
        <p:spPr>
          <a:xfrm rot="850075">
            <a:off x="1771210" y="1936507"/>
            <a:ext cx="4165527" cy="1006811"/>
          </a:xfrm>
          <a:prstGeom prst="leftArrow">
            <a:avLst>
              <a:gd name="adj1" fmla="val 74107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>
                <a:latin typeface="Franklin Gothic Demi Cond" panose="020B0706030402020204" pitchFamily="34" charset="0"/>
              </a:rPr>
              <a:t>Roberto </a:t>
            </a:r>
            <a:r>
              <a:rPr lang="en-US" sz="2400" dirty="0" err="1">
                <a:latin typeface="Franklin Gothic Demi Cond" panose="020B0706030402020204" pitchFamily="34" charset="0"/>
              </a:rPr>
              <a:t>Azevêdo</a:t>
            </a:r>
            <a:r>
              <a:rPr lang="en-US" sz="2400" dirty="0">
                <a:latin typeface="Franklin Gothic Demi Cond" panose="020B0706030402020204" pitchFamily="34" charset="0"/>
              </a:rPr>
              <a:t> (Brazil</a:t>
            </a:r>
            <a:r>
              <a:rPr lang="en-US" sz="2400" dirty="0" smtClean="0">
                <a:latin typeface="Franklin Gothic Demi Cond" panose="020B0706030402020204" pitchFamily="34" charset="0"/>
              </a:rPr>
              <a:t>), 4 years, reappoint</a:t>
            </a:r>
            <a:endParaRPr lang="en-US" sz="24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71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6D795CB-6B7C-4E1B-83B5-0CBEA6735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66D795CB-6B7C-4E1B-83B5-0CBEA67357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5482D8-F9E5-426C-ACFE-7DE35A0A2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935482D8-F9E5-426C-ACFE-7DE35A0A2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71ED94D-6C25-4C86-966F-72CF33475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971ED94D-6C25-4C86-966F-72CF33475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C1A8BDA-4B4D-4F13-83AE-AD3C43249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DC1A8BDA-4B4D-4F13-83AE-AD3C43249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4818CC-9F4D-4238-B619-52BAC701B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884818CC-9F4D-4238-B619-52BAC701BD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5EA9DD0-6998-4E50-B283-4EEF9A297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65EA9DD0-6998-4E50-B283-4EEF9A2979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A764D5-4810-4BFE-B957-B22830027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49A764D5-4810-4BFE-B957-B228300272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EB3F368-86F1-4D1B-A3CF-7F8F16961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8EB3F368-86F1-4D1B-A3CF-7F8F16961D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A439EE-F9BE-49A0-AEC2-DA3D2518A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E8A439EE-F9BE-49A0-AEC2-DA3D2518A5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A1B74C5-8EBB-4D21-9AA4-AAFDCF054D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graphicEl>
                                              <a:dgm id="{8A1B74C5-8EBB-4D21-9AA4-AAFDCF054D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4965EB-36BC-4456-86B1-A854C70BC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414965EB-36BC-4456-86B1-A854C70BC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4845A0D-9497-405C-AA11-9750DC9631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34845A0D-9497-405C-AA11-9750DC9631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EE6FC2-9A03-4AAE-A3FE-AA3DB5959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9FEE6FC2-9A03-4AAE-A3FE-AA3DB59593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9F5022-E9EC-4BFA-8E63-1B029C74F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graphicEl>
                                              <a:dgm id="{639F5022-E9EC-4BFA-8E63-1B029C74F2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C044A8-C50E-4E50-85E4-5AB6BF492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graphicEl>
                                              <a:dgm id="{96C044A8-C50E-4E50-85E4-5AB6BF492E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ADA7AC-DCB7-4512-8BE2-AFC3BB4BE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graphicEl>
                                              <a:dgm id="{CFADA7AC-DCB7-4512-8BE2-AFC3BB4BE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BE9D871-D9D0-463B-95E7-61C96AA7B9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graphicEl>
                                              <a:dgm id="{EBE9D871-D9D0-463B-95E7-61C96AA7B9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3B45A7-3ADB-46D4-9056-4F052D0AB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graphicEl>
                                              <a:dgm id="{D53B45A7-3ADB-46D4-9056-4F052D0AB8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531E08A-83B4-41AD-8DC3-0C0CCC0BA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graphicEl>
                                              <a:dgm id="{0531E08A-83B4-41AD-8DC3-0C0CCC0BA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97BBCD2-717A-4EE2-851C-D4EF43C8F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graphicEl>
                                              <a:dgm id="{797BBCD2-717A-4EE2-851C-D4EF43C8F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5ED09A0-95E2-4F2A-851A-C7071CF3D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dgm id="{15ED09A0-95E2-4F2A-851A-C7071CF3D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WTO Ministerial conference each 2 years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9090349" cy="5465684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142240" y="1500042"/>
            <a:ext cx="1490565" cy="419878"/>
          </a:xfrm>
          <a:prstGeom prst="wedgeRectCallout">
            <a:avLst>
              <a:gd name="adj1" fmla="val 56242"/>
              <a:gd name="adj2" fmla="val -74661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HQ: GENEVA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024961" y="1952246"/>
            <a:ext cx="1840463" cy="419878"/>
          </a:xfrm>
          <a:prstGeom prst="wedgeRectCallout">
            <a:avLst>
              <a:gd name="adj1" fmla="val -59316"/>
              <a:gd name="adj2" fmla="val 52229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‘01: Doha “Round”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7494394" y="2796691"/>
            <a:ext cx="1595955" cy="901730"/>
          </a:xfrm>
          <a:prstGeom prst="wedgeRectCallout">
            <a:avLst>
              <a:gd name="adj1" fmla="val -78204"/>
              <a:gd name="adj2" fmla="val 50109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‘13: Bali,9</a:t>
            </a:r>
            <a:r>
              <a:rPr lang="en-US" baseline="30000" dirty="0"/>
              <a:t>th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TFA</a:t>
            </a:r>
          </a:p>
          <a:p>
            <a:pPr algn="ctr"/>
            <a:r>
              <a:rPr lang="en-US" dirty="0" smtClean="0"/>
              <a:t>“Peace Clause”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3580512" y="3137289"/>
            <a:ext cx="1783967" cy="921199"/>
          </a:xfrm>
          <a:prstGeom prst="wedgeRectCallout">
            <a:avLst>
              <a:gd name="adj1" fmla="val -73194"/>
              <a:gd name="adj2" fmla="val 2229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‘15: Nairobi,10</a:t>
            </a:r>
            <a:r>
              <a:rPr lang="en-US" baseline="30000" dirty="0"/>
              <a:t>th</a:t>
            </a:r>
            <a:r>
              <a:rPr lang="en-US" dirty="0"/>
              <a:t>  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 in Africa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9156" y="3990080"/>
            <a:ext cx="7095238" cy="1447619"/>
            <a:chOff x="399156" y="3990080"/>
            <a:chExt cx="7095238" cy="14476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156" y="3990080"/>
              <a:ext cx="7095238" cy="144761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692769" y="5055577"/>
              <a:ext cx="3801625" cy="36927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Self-study Video </a:t>
              </a:r>
              <a:r>
                <a:rPr lang="en-US" sz="2800" dirty="0" smtClean="0">
                  <a:hlinkClick r:id="rId5"/>
                </a:rPr>
                <a:t>Link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4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WTO Ministerial conference each 2 years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869"/>
            <a:ext cx="9144000" cy="551712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7353301" y="1765689"/>
            <a:ext cx="1790700" cy="901311"/>
          </a:xfrm>
          <a:prstGeom prst="wedgeRectCallout">
            <a:avLst>
              <a:gd name="adj1" fmla="val 23624"/>
              <a:gd name="adj2" fmla="val -75585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‘15: Nairobi,10</a:t>
            </a:r>
            <a:r>
              <a:rPr lang="en-US" baseline="30000" dirty="0"/>
              <a:t>th</a:t>
            </a:r>
            <a:r>
              <a:rPr lang="en-US" dirty="0"/>
              <a:t>  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 in Africa</a:t>
            </a:r>
          </a:p>
        </p:txBody>
      </p:sp>
      <p:sp>
        <p:nvSpPr>
          <p:cNvPr id="7" name="Left Arrow 6"/>
          <p:cNvSpPr/>
          <p:nvPr/>
        </p:nvSpPr>
        <p:spPr>
          <a:xfrm>
            <a:off x="1286856" y="4317024"/>
            <a:ext cx="7625862" cy="1798119"/>
          </a:xfrm>
          <a:prstGeom prst="leftArrow">
            <a:avLst>
              <a:gd name="adj1" fmla="val 93615"/>
              <a:gd name="adj2" fmla="val 3728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C000"/>
                </a:solidFill>
              </a:rPr>
              <a:t>’2017, Dec: Buenos Aires, (11</a:t>
            </a:r>
            <a:r>
              <a:rPr lang="en-US" sz="2000" baseline="30000" dirty="0" smtClean="0">
                <a:solidFill>
                  <a:srgbClr val="FFC000"/>
                </a:solidFill>
              </a:rPr>
              <a:t>th</a:t>
            </a:r>
            <a:r>
              <a:rPr lang="en-US" sz="2000" dirty="0" smtClean="0">
                <a:solidFill>
                  <a:srgbClr val="FFC000"/>
                </a:solidFill>
              </a:rPr>
              <a:t>) but 1</a:t>
            </a:r>
            <a:r>
              <a:rPr lang="en-US" sz="2000" baseline="30000" dirty="0" smtClean="0">
                <a:solidFill>
                  <a:srgbClr val="FFC000"/>
                </a:solidFill>
              </a:rPr>
              <a:t>st</a:t>
            </a:r>
            <a:r>
              <a:rPr lang="en-US" sz="2000" dirty="0" smtClean="0">
                <a:solidFill>
                  <a:srgbClr val="FFC000"/>
                </a:solidFill>
              </a:rPr>
              <a:t> time in America</a:t>
            </a:r>
          </a:p>
          <a:p>
            <a:pPr algn="ctr"/>
            <a:r>
              <a:rPr lang="en-US" sz="2000" dirty="0" smtClean="0"/>
              <a:t>But mains-2018 will be over before that! So you’re ‘saved’. However, theHindu will keep writing articles before the summit on issue. But they’d be in context of peace clauses’ permanent resolution.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57" y="6115143"/>
            <a:ext cx="7857143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Franklin Gothic Demi" panose="020B0703020102020204" pitchFamily="34" charset="0"/>
              </a:rPr>
              <a:t>Which of the following pairs are correct about the summits held / to be held in 2017?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 err="1">
                <a:latin typeface="Franklin Gothic Demi" panose="020B0703020102020204" pitchFamily="34" charset="0"/>
              </a:rPr>
              <a:t>Pravasi</a:t>
            </a:r>
            <a:r>
              <a:rPr lang="en-US" sz="3600" dirty="0">
                <a:latin typeface="Franklin Gothic Demi" panose="020B0703020102020204" pitchFamily="34" charset="0"/>
              </a:rPr>
              <a:t> </a:t>
            </a:r>
            <a:r>
              <a:rPr lang="en-US" sz="3600" dirty="0" err="1">
                <a:latin typeface="Franklin Gothic Demi" panose="020B0703020102020204" pitchFamily="34" charset="0"/>
              </a:rPr>
              <a:t>Bharatiya</a:t>
            </a:r>
            <a:r>
              <a:rPr lang="en-US" sz="3600" dirty="0">
                <a:latin typeface="Franklin Gothic Demi" panose="020B0703020102020204" pitchFamily="34" charset="0"/>
              </a:rPr>
              <a:t> </a:t>
            </a:r>
            <a:r>
              <a:rPr lang="en-US" sz="3600" dirty="0" err="1">
                <a:latin typeface="Franklin Gothic Demi" panose="020B0703020102020204" pitchFamily="34" charset="0"/>
              </a:rPr>
              <a:t>Diwas</a:t>
            </a:r>
            <a:r>
              <a:rPr lang="en-US" sz="3600" dirty="0">
                <a:latin typeface="Franklin Gothic Demi" panose="020B0703020102020204" pitchFamily="34" charset="0"/>
              </a:rPr>
              <a:t>: Bengaluru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latin typeface="Franklin Gothic Demi" panose="020B0703020102020204" pitchFamily="34" charset="0"/>
              </a:rPr>
              <a:t>WTO: Buenos Aires, Argentina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latin typeface="Franklin Gothic Demi" panose="020B0703020102020204" pitchFamily="34" charset="0"/>
              </a:rPr>
              <a:t>UNFCCC: Bonn, Germany</a:t>
            </a:r>
          </a:p>
          <a:p>
            <a:pPr marL="0" indent="0">
              <a:buNone/>
            </a:pPr>
            <a:r>
              <a:rPr lang="en-US" sz="3600" dirty="0"/>
              <a:t>Answer Choices</a:t>
            </a:r>
          </a:p>
          <a:p>
            <a:r>
              <a:rPr lang="en-US" sz="3600" dirty="0"/>
              <a:t>a) Only 1 and 2 		(b) Only 2 and 3 </a:t>
            </a:r>
          </a:p>
          <a:p>
            <a:r>
              <a:rPr lang="en-US" sz="3600" dirty="0"/>
              <a:t>c) Only 1 and 3		</a:t>
            </a:r>
            <a:r>
              <a:rPr lang="en-US" sz="3600" dirty="0">
                <a:solidFill>
                  <a:srgbClr val="FFC000"/>
                </a:solidFill>
              </a:rPr>
              <a:t>(d) </a:t>
            </a:r>
            <a:r>
              <a:rPr lang="en-US" sz="3600" dirty="0" smtClean="0">
                <a:solidFill>
                  <a:srgbClr val="FFC000"/>
                </a:solidFill>
              </a:rPr>
              <a:t>All </a:t>
            </a:r>
            <a:r>
              <a:rPr lang="en-US" sz="3600" dirty="0">
                <a:solidFill>
                  <a:srgbClr val="FFC000"/>
                </a:solidFill>
              </a:rPr>
              <a:t>of </a:t>
            </a:r>
            <a:r>
              <a:rPr lang="en-US" sz="3600" dirty="0" smtClean="0">
                <a:solidFill>
                  <a:srgbClr val="FFC000"/>
                </a:solidFill>
              </a:rPr>
              <a:t>them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42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008300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Organizations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8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DEA31-75DA-46DD-81CF-D4EF9A9F3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B1DEA31-75DA-46DD-81CF-D4EF9A9F34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1F3CE9-E0F7-4876-8D9A-BE790BAAB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EE1F3CE9-E0F7-4876-8D9A-BE790BAAB6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FB3E9A-D806-4876-A3D4-D061F30CD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24FB3E9A-D806-4876-A3D4-D061F30CD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2C839A-8715-483F-A218-8512FB52A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F2C839A-8715-483F-A218-8512FB52A8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659C2A-5FFB-40C9-BDFA-7680396FA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0659C2A-5FFB-40C9-BDFA-7680396FA5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AF1CB7-75A1-4022-8521-AA9E287F25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BEAF1CB7-75A1-4022-8521-AA9E287F25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4DB25F-C5B9-4ECC-BEA0-7A40D0894F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F74DB25F-C5B9-4ECC-BEA0-7A40D0894F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209D34-2C47-4767-88E6-94E4C95F3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07209D34-2C47-4767-88E6-94E4C95F3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Misc</a:t>
            </a:r>
            <a:r>
              <a:rPr lang="en-US" dirty="0" smtClean="0"/>
              <a:t>: WTO: GATT, GATS: MFN? Most </a:t>
            </a:r>
            <a:r>
              <a:rPr lang="en-US" dirty="0" err="1" smtClean="0"/>
              <a:t>Favoured</a:t>
            </a:r>
            <a:r>
              <a:rPr lang="en-US" dirty="0" smtClean="0"/>
              <a:t> Nation?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06" y="795523"/>
            <a:ext cx="8837187" cy="5804473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488112" y="1015068"/>
            <a:ext cx="2365695" cy="847288"/>
          </a:xfrm>
          <a:prstGeom prst="wedgeRect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Bhutan mango import 0%</a:t>
            </a:r>
            <a:endParaRPr lang="en-US" sz="2400" dirty="0"/>
          </a:p>
        </p:txBody>
      </p:sp>
      <p:sp>
        <p:nvSpPr>
          <p:cNvPr id="9" name="Rectangular Callout 8"/>
          <p:cNvSpPr/>
          <p:nvPr/>
        </p:nvSpPr>
        <p:spPr>
          <a:xfrm>
            <a:off x="755011" y="2986480"/>
            <a:ext cx="2365695" cy="1585519"/>
          </a:xfrm>
          <a:prstGeom prst="wedgeRectCallout">
            <a:avLst>
              <a:gd name="adj1" fmla="val -6159"/>
              <a:gd name="adj2" fmla="val -673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If we give Pak MFN status, then same for Pak Mangoes</a:t>
            </a:r>
            <a:endParaRPr lang="en-US" sz="2400" dirty="0"/>
          </a:p>
        </p:txBody>
      </p:sp>
      <p:sp>
        <p:nvSpPr>
          <p:cNvPr id="10" name="Flowchart: Process 9"/>
          <p:cNvSpPr/>
          <p:nvPr/>
        </p:nvSpPr>
        <p:spPr>
          <a:xfrm>
            <a:off x="3120706" y="4253217"/>
            <a:ext cx="4848836" cy="166726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2800" dirty="0" smtClean="0"/>
              <a:t>1997</a:t>
            </a:r>
            <a:r>
              <a:rPr lang="en-US" sz="2800" dirty="0"/>
              <a:t>: India gave MFN status to </a:t>
            </a:r>
            <a:r>
              <a:rPr lang="en-US" sz="2800" dirty="0" smtClean="0"/>
              <a:t>Pak</a:t>
            </a:r>
          </a:p>
          <a:p>
            <a:pPr fontAlgn="ctr"/>
            <a:r>
              <a:rPr lang="en-US" sz="2800" dirty="0" smtClean="0"/>
              <a:t>They’re yet to give. Opposition from their farmers and textile industry.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865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WTO : Misc. agreements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494946"/>
              </p:ext>
            </p:extLst>
          </p:nvPr>
        </p:nvGraphicFramePr>
        <p:xfrm>
          <a:off x="153989" y="914401"/>
          <a:ext cx="8910880" cy="4655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Pentagon 1"/>
          <p:cNvSpPr/>
          <p:nvPr/>
        </p:nvSpPr>
        <p:spPr>
          <a:xfrm>
            <a:off x="0" y="5482205"/>
            <a:ext cx="7163391" cy="1375795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USA: “Special 301 Report” : 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country that don’t protect its IPR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priority watch list [India, China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&gt;&gt;watch list..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27" y="580293"/>
            <a:ext cx="1471905" cy="209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6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14E4C6-BC74-4993-B455-45046D84E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D14E4C6-BC74-4993-B455-45046D84EE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AB08E3-811E-48E9-9A36-67E1A9510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4AB08E3-811E-48E9-9A36-67E1A9510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0562A0-BE58-4099-A25F-54BBB5E6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40562A0-BE58-4099-A25F-54BBB5E67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0C9504-6BED-403B-BEB3-EA1B736183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A0C9504-6BED-403B-BEB3-EA1B736183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Organizations: SELF STUDY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7508" y="4057650"/>
            <a:ext cx="4274405" cy="923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WTO Aims to Reduce barrier to international Trade…2 types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520" y="3207879"/>
            <a:ext cx="1699541" cy="1699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229" y="3207879"/>
            <a:ext cx="1699541" cy="1699541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8849902"/>
              </p:ext>
            </p:extLst>
          </p:nvPr>
        </p:nvGraphicFramePr>
        <p:xfrm>
          <a:off x="73945" y="795523"/>
          <a:ext cx="8860330" cy="578365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4430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9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BRICS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Bank (New Dev.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Bank)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Shanghai</a:t>
                      </a: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AIIB, Beijing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17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6th summit Fortaleza 2014=&gt;ops.to start from 2016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AIIB: Asian infra investment bank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2014: </a:t>
                      </a:r>
                      <a:r>
                        <a:rPr lang="en-US" sz="1800" dirty="0" err="1"/>
                        <a:t>MoU</a:t>
                      </a:r>
                      <a:r>
                        <a:rPr lang="en-US" sz="1800" dirty="0"/>
                        <a:t> signed. start work from ’15.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2014: China+21 member </a:t>
                      </a:r>
                      <a:r>
                        <a:rPr lang="en-US" sz="1800" dirty="0" err="1"/>
                        <a:t>MoU</a:t>
                      </a:r>
                      <a:r>
                        <a:rPr lang="en-US" sz="1800" dirty="0"/>
                        <a:t>=&gt;2015 starts.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Five members, equal voting power (not in IMF or AIIB.)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China + 21 members. S.Korea, Aussie did not join.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96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capital: 10 million x 5 members 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(</a:t>
                      </a:r>
                      <a:r>
                        <a:rPr lang="en-US" sz="1800" dirty="0"/>
                        <a:t>hence equal voting)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100 billion capital=&gt;Shareholding based on GDP.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Voting power based on shareholding. China:1st, India: 2nd.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But, China to dilute shareholding when new members come.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17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 function: loan for infra, </a:t>
                      </a:r>
                      <a:r>
                        <a:rPr lang="en-US" sz="1800" dirty="0" err="1"/>
                        <a:t>sus.Development</a:t>
                      </a:r>
                      <a:r>
                        <a:rPr lang="en-US" sz="1800" dirty="0"/>
                        <a:t>, BoP crisis.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as name suggest: infra. investment projects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Structure: Board of governors &gt;&gt; directors &gt;&gt; President (HQ: Beijing)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8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For BoP crisis: separate contingency reserve: 100 billion. China gave highest.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2013: </a:t>
                      </a:r>
                      <a:r>
                        <a:rPr lang="en-US" sz="1800" dirty="0" err="1"/>
                        <a:t>Jinping</a:t>
                      </a:r>
                      <a:r>
                        <a:rPr lang="en-US" sz="1800" dirty="0"/>
                        <a:t> ‘s idea: make profit from forex reserve+ </a:t>
                      </a:r>
                      <a:r>
                        <a:rPr lang="en-US" sz="1800" dirty="0" err="1"/>
                        <a:t>Silkroad</a:t>
                      </a:r>
                      <a:r>
                        <a:rPr lang="en-US" sz="1800" dirty="0"/>
                        <a:t> finance+ U$ domination reduce.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33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1804" y="0"/>
            <a:ext cx="6522196" cy="4534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74221"/>
            <a:ext cx="5048781" cy="40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424" y="720022"/>
            <a:ext cx="6205012" cy="231785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http://mrunal.org/category/diplomacy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424" y="2505053"/>
            <a:ext cx="6205012" cy="48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Agreements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81671" y="795523"/>
            <a:ext cx="7095238" cy="1447619"/>
            <a:chOff x="399156" y="3990080"/>
            <a:chExt cx="7095238" cy="14476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56" y="3990080"/>
              <a:ext cx="7095238" cy="144761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692769" y="5055577"/>
              <a:ext cx="3801625" cy="36927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Self-study Video </a:t>
              </a:r>
              <a:r>
                <a:rPr lang="en-US" sz="2800" dirty="0" smtClean="0">
                  <a:hlinkClick r:id="rId4"/>
                </a:rPr>
                <a:t>Link</a:t>
              </a:r>
              <a:endParaRPr lang="en-US" sz="28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3143"/>
            <a:ext cx="5515834" cy="3267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848" y="2243142"/>
            <a:ext cx="5565705" cy="33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0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135" y="679508"/>
            <a:ext cx="6576865" cy="53133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Association of South East Asian </a:t>
            </a:r>
            <a:r>
              <a:rPr lang="en-US" dirty="0" smtClean="0"/>
              <a:t>Nations (10)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49690615"/>
              </p:ext>
            </p:extLst>
          </p:nvPr>
        </p:nvGraphicFramePr>
        <p:xfrm>
          <a:off x="-1104550" y="911400"/>
          <a:ext cx="533260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38535461"/>
              </p:ext>
            </p:extLst>
          </p:nvPr>
        </p:nvGraphicFramePr>
        <p:xfrm>
          <a:off x="3336021" y="3942826"/>
          <a:ext cx="5682143" cy="2820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6" name="Picture 4" descr="http://upload.wikimedia.org/wikipedia/en/thumb/4/49/Seal_of_ASEAN.svg/1024px-Seal_of_ASEAN.svg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01" y="4894511"/>
            <a:ext cx="1804098" cy="180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97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B957F54-D45C-4359-9810-D2DF13E69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9B957F54-D45C-4359-9810-D2DF13E69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D777BC-6ED3-416D-824C-19B5030157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22D777BC-6ED3-416D-824C-19B5030157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93895B-B400-49F3-AD64-F7BBCBDC9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5093895B-B400-49F3-AD64-F7BBCBDC9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3C27B41-1589-4D21-B210-BECDC4ECDC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53C27B41-1589-4D21-B210-BECDC4ECDC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5CFCB6-E0DA-4FF2-B69D-0E5375605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0A5CFCB6-E0DA-4FF2-B69D-0E53756053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84B4934-37D6-42F4-9D55-A847210B2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C84B4934-37D6-42F4-9D55-A847210B2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Graphic spid="3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000"/>
          <a:stretch/>
        </p:blipFill>
        <p:spPr>
          <a:xfrm>
            <a:off x="38191" y="0"/>
            <a:ext cx="9067618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Regional Trade Agreements: FTA on “steroids”  [investment, </a:t>
            </a:r>
            <a:r>
              <a:rPr lang="en-US" dirty="0" err="1" smtClean="0"/>
              <a:t>labour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Left-Right Arrow 3"/>
          <p:cNvSpPr/>
          <p:nvPr/>
        </p:nvSpPr>
        <p:spPr>
          <a:xfrm rot="21152672">
            <a:off x="707306" y="1037227"/>
            <a:ext cx="4771864" cy="111716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Transatlantic Trade and Investment Partnership (TTIP</a:t>
            </a:r>
            <a:r>
              <a:rPr lang="en-US" dirty="0" smtClean="0"/>
              <a:t>): US-EU</a:t>
            </a:r>
            <a:r>
              <a:rPr lang="en-US" dirty="0"/>
              <a:t>, Trump positive</a:t>
            </a:r>
          </a:p>
        </p:txBody>
      </p:sp>
      <p:sp>
        <p:nvSpPr>
          <p:cNvPr id="5" name="Down Arrow 4"/>
          <p:cNvSpPr/>
          <p:nvPr/>
        </p:nvSpPr>
        <p:spPr>
          <a:xfrm rot="20701104">
            <a:off x="94266" y="2199407"/>
            <a:ext cx="1731886" cy="43808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TPP: Trans Pacific Partnership</a:t>
            </a:r>
          </a:p>
          <a:p>
            <a:pPr algn="ctr"/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Trump withdraws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7114421" y="2050008"/>
            <a:ext cx="2029579" cy="2871015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Regional Comprehensive Economic Partnership (RCEP</a:t>
            </a:r>
            <a:r>
              <a:rPr lang="en-US" sz="2400" dirty="0" smtClean="0"/>
              <a:t>)</a:t>
            </a:r>
          </a:p>
          <a:p>
            <a:pPr algn="ctr"/>
            <a:r>
              <a:rPr lang="en-US" sz="2400" dirty="0" smtClean="0"/>
              <a:t>China, India, ASEAN etc...</a:t>
            </a:r>
          </a:p>
        </p:txBody>
      </p:sp>
      <p:sp>
        <p:nvSpPr>
          <p:cNvPr id="8" name="Rounded Rectangle 7"/>
          <p:cNvSpPr/>
          <p:nvPr/>
        </p:nvSpPr>
        <p:spPr>
          <a:xfrm rot="21131733">
            <a:off x="2177578" y="1920508"/>
            <a:ext cx="2316718" cy="1302484"/>
          </a:xfrm>
          <a:prstGeom prst="roundRect">
            <a:avLst>
              <a:gd name="adj" fmla="val 10000"/>
            </a:avLst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631696" y="3855444"/>
            <a:ext cx="4211515" cy="2763807"/>
            <a:chOff x="1696915" y="3855444"/>
            <a:chExt cx="4211515" cy="2763807"/>
          </a:xfrm>
        </p:grpSpPr>
        <p:grpSp>
          <p:nvGrpSpPr>
            <p:cNvPr id="6" name="Group 5"/>
            <p:cNvGrpSpPr/>
            <p:nvPr/>
          </p:nvGrpSpPr>
          <p:grpSpPr>
            <a:xfrm>
              <a:off x="1696915" y="3855444"/>
              <a:ext cx="4211515" cy="2763807"/>
              <a:chOff x="1477107" y="3761596"/>
              <a:chExt cx="4211515" cy="2763807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7107" y="3761596"/>
                <a:ext cx="4211515" cy="2763807"/>
              </a:xfrm>
              <a:prstGeom prst="rect">
                <a:avLst/>
              </a:prstGeom>
            </p:spPr>
          </p:pic>
          <p:sp>
            <p:nvSpPr>
              <p:cNvPr id="10" name="Rectangular Callout 9"/>
              <p:cNvSpPr/>
              <p:nvPr/>
            </p:nvSpPr>
            <p:spPr>
              <a:xfrm rot="354331">
                <a:off x="3261920" y="5068981"/>
                <a:ext cx="815813" cy="1064034"/>
              </a:xfrm>
              <a:prstGeom prst="wedgeRectCallout">
                <a:avLst>
                  <a:gd name="adj1" fmla="val -81860"/>
                  <a:gd name="adj2" fmla="val -55815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hi-IN" sz="1600" dirty="0"/>
                  <a:t>में </a:t>
                </a:r>
                <a:r>
                  <a:rPr lang="en-US" sz="1600" dirty="0" smtClean="0"/>
                  <a:t>TPP</a:t>
                </a:r>
                <a:r>
                  <a:rPr lang="hi-IN" sz="1600" dirty="0" smtClean="0"/>
                  <a:t> पे </a:t>
                </a:r>
                <a:r>
                  <a:rPr lang="hi-IN" sz="1600" dirty="0"/>
                  <a:t>साइन नही करूंगा.</a:t>
                </a:r>
                <a:endParaRPr lang="en-US" sz="1600" dirty="0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4298" y="5357399"/>
              <a:ext cx="1044873" cy="759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4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TPP: 12 members :USA + Canada + 10 Asia-Pacific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0476"/>
            <a:ext cx="6689725" cy="4381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254" y="2335686"/>
            <a:ext cx="4092069" cy="2946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2492" y="5050570"/>
            <a:ext cx="5251508" cy="180743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6056851" y="795523"/>
            <a:ext cx="3003259" cy="1343670"/>
          </a:xfrm>
          <a:prstGeom prst="wedgeRectCallout">
            <a:avLst>
              <a:gd name="adj1" fmla="val 31122"/>
              <a:gd name="adj2" fmla="val 80278"/>
            </a:avLst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Our local farmers, businessmen will be hurt </a:t>
            </a:r>
            <a:r>
              <a:rPr lang="en-US" sz="2400" dirty="0" smtClean="0">
                <a:sym typeface="Wingdings" panose="05000000000000000000" pitchFamily="2" charset="2"/>
              </a:rPr>
              <a:t> even NAFTA I’ll rethink</a:t>
            </a:r>
            <a:endParaRPr lang="en-US" sz="2400" dirty="0"/>
          </a:p>
        </p:txBody>
      </p:sp>
      <p:sp>
        <p:nvSpPr>
          <p:cNvPr id="5" name="Up-Down Arrow 4"/>
          <p:cNvSpPr/>
          <p:nvPr/>
        </p:nvSpPr>
        <p:spPr>
          <a:xfrm rot="19805847">
            <a:off x="4593032" y="686846"/>
            <a:ext cx="947956" cy="232269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NAFTA</a:t>
            </a:r>
            <a:endParaRPr lang="en-US" sz="24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126160" y="3171697"/>
            <a:ext cx="3527076" cy="1905000"/>
          </a:xfrm>
          <a:prstGeom prst="wedgeRectCallout">
            <a:avLst>
              <a:gd name="adj1" fmla="val 70160"/>
              <a:gd name="adj2" fmla="val -16865"/>
            </a:avLst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Companies will setup shops in Mexico or Vietnam for cheap </a:t>
            </a:r>
            <a:r>
              <a:rPr lang="en-US" sz="2400" dirty="0" err="1" smtClean="0"/>
              <a:t>labour</a:t>
            </a:r>
            <a:r>
              <a:rPr lang="en-US" sz="2400" dirty="0" smtClean="0"/>
              <a:t>, then export to USA, we can’t even put heavy tax on them #SAD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646" y="4536831"/>
            <a:ext cx="2386304" cy="2321169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22847" y="1978269"/>
            <a:ext cx="2280466" cy="2403231"/>
          </a:xfrm>
          <a:prstGeom prst="wedgeRectCallout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Yes..yes..yes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Good, because now WTO will gain prominence, where LDC have equitable voice.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039254" y="4274321"/>
            <a:ext cx="6055512" cy="2530662"/>
            <a:chOff x="2039254" y="4274321"/>
            <a:chExt cx="6055512" cy="253066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254" y="4274321"/>
              <a:ext cx="6055512" cy="253066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077168" y="6465070"/>
              <a:ext cx="3876921" cy="30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Will study that in BES17-”4”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0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941156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235" y="525732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818" y="660628"/>
            <a:ext cx="1190791" cy="1190791"/>
          </a:xfrm>
          <a:prstGeom prst="rect">
            <a:avLst/>
          </a:prstGeom>
        </p:spPr>
      </p:pic>
      <p:sp>
        <p:nvSpPr>
          <p:cNvPr id="10" name="Pie 9"/>
          <p:cNvSpPr/>
          <p:nvPr/>
        </p:nvSpPr>
        <p:spPr>
          <a:xfrm rot="16200000">
            <a:off x="5899636" y="796957"/>
            <a:ext cx="967154" cy="964287"/>
          </a:xfrm>
          <a:prstGeom prst="pi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949586854"/>
              </p:ext>
            </p:extLst>
          </p:nvPr>
        </p:nvGraphicFramePr>
        <p:xfrm>
          <a:off x="4486849" y="3439485"/>
          <a:ext cx="4648762" cy="256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39" y="3383891"/>
            <a:ext cx="7339930" cy="1717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8" y="5100892"/>
            <a:ext cx="7351580" cy="17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7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IMF: Gold Standard Exchange Rate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884665"/>
            <a:ext cx="2840377" cy="31203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8200" y="3916037"/>
            <a:ext cx="2840377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 Dollar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620" y="4355123"/>
            <a:ext cx="2438400" cy="2438400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838200" y="6211669"/>
            <a:ext cx="2840377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0.88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gms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 Gold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893273" y="4968401"/>
            <a:ext cx="4652105" cy="954107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Dollar is pegged against Gold.</a:t>
            </a:r>
          </a:p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“Gold convertibility”.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4009" y="4418684"/>
            <a:ext cx="1155639" cy="1155639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6392856" y="3172068"/>
            <a:ext cx="2879103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 Rs. = $ 0.30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5378" y="779175"/>
            <a:ext cx="2726581" cy="25256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" y="2914650"/>
            <a:ext cx="1662525" cy="1732720"/>
          </a:xfrm>
          <a:prstGeom prst="rect">
            <a:avLst/>
          </a:prstGeom>
        </p:spPr>
      </p:pic>
      <p:cxnSp>
        <p:nvCxnSpPr>
          <p:cNvPr id="21" name="Straight Connector 20"/>
          <p:cNvCxnSpPr>
            <a:stCxn id="7" idx="3"/>
            <a:endCxn id="13" idx="1"/>
          </p:cNvCxnSpPr>
          <p:nvPr/>
        </p:nvCxnSpPr>
        <p:spPr>
          <a:xfrm flipV="1">
            <a:off x="3678577" y="3495234"/>
            <a:ext cx="2714279" cy="743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7"/>
          <p:cNvSpPr txBox="1"/>
          <p:nvPr/>
        </p:nvSpPr>
        <p:spPr>
          <a:xfrm rot="20638924">
            <a:off x="3147049" y="2698242"/>
            <a:ext cx="3507365" cy="1015663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All other currencies pegged against Dollar.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US $ “Global Reserve currency”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2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Gold Standard System: Triffin Dilemma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7368" y="93848"/>
            <a:ext cx="2936632" cy="3429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23129"/>
            <a:ext cx="2936632" cy="3429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368" y="-190500"/>
            <a:ext cx="1608994" cy="1608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52800"/>
            <a:ext cx="1693985" cy="1693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05" y="4737231"/>
            <a:ext cx="1001075" cy="100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2181" y="1825212"/>
            <a:ext cx="1010993" cy="101099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872181" y="492539"/>
            <a:ext cx="2791206" cy="2249368"/>
            <a:chOff x="4541579" y="3158244"/>
            <a:chExt cx="2791206" cy="224936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1579" y="3158244"/>
              <a:ext cx="1513392" cy="151339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0486" y="3523129"/>
              <a:ext cx="1513392" cy="151339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9393" y="3894220"/>
              <a:ext cx="1513392" cy="1513392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914400" y="5671038"/>
            <a:ext cx="1626577" cy="413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TRADE DEFICIT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50" y="2026021"/>
            <a:ext cx="1695130" cy="16951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842" y="4065946"/>
            <a:ext cx="2426070" cy="242607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207368" y="5917223"/>
            <a:ext cx="2936632" cy="633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Gold is ‘finite’ commodity,</a:t>
            </a:r>
          </a:p>
          <a:p>
            <a:pPr algn="ctr"/>
            <a:r>
              <a:rPr lang="en-US" sz="2000" dirty="0" smtClean="0"/>
              <a:t> with </a:t>
            </a:r>
            <a:r>
              <a:rPr lang="en-US" sz="2000" dirty="0" err="1" smtClean="0"/>
              <a:t>time,Market</a:t>
            </a:r>
            <a:r>
              <a:rPr lang="en-US" sz="2000" dirty="0" smtClean="0"/>
              <a:t> price </a:t>
            </a:r>
            <a:r>
              <a:rPr lang="en-US" sz="2000" dirty="0" smtClean="0">
                <a:latin typeface="Franklin Gothic Medium Cond" panose="020B0606030402020204" pitchFamily="34" charset="0"/>
              </a:rPr>
              <a:t>▲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701" y="2101470"/>
            <a:ext cx="1228983" cy="1280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824" y="2157314"/>
            <a:ext cx="1110322" cy="111032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787684"/>
            <a:ext cx="3042138" cy="1305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$1= 0.88gms Gold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$2=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0.88gms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eft Arrow Callout 21"/>
          <p:cNvSpPr/>
          <p:nvPr/>
        </p:nvSpPr>
        <p:spPr>
          <a:xfrm rot="21104092">
            <a:off x="2868721" y="704501"/>
            <a:ext cx="3518057" cy="163353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98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USA can’t do, else foreigners start loosing</a:t>
            </a:r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‘faith’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their dollar’s purchasing power.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138" y="3895206"/>
            <a:ext cx="3075836" cy="233854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042138" y="6233746"/>
            <a:ext cx="3071616" cy="5187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American Economist Robert Triffin</a:t>
            </a:r>
            <a:endParaRPr lang="en-US" dirty="0"/>
          </a:p>
        </p:txBody>
      </p:sp>
      <p:sp>
        <p:nvSpPr>
          <p:cNvPr id="25" name="Rectangular Callout 24"/>
          <p:cNvSpPr/>
          <p:nvPr/>
        </p:nvSpPr>
        <p:spPr>
          <a:xfrm>
            <a:off x="3203453" y="2370816"/>
            <a:ext cx="2917810" cy="1427461"/>
          </a:xfrm>
          <a:prstGeom prst="wedgeRectCallout">
            <a:avLst>
              <a:gd name="adj1" fmla="val -18247"/>
              <a:gd name="adj2" fmla="val 9044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At some point, the game will become unsustainable, and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Bretton Woods system will collapse!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2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1970s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4" y="93848"/>
            <a:ext cx="2840377" cy="3227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10" y="3652101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84" y="4419600"/>
            <a:ext cx="2438400" cy="2438400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-15832" y="3219271"/>
            <a:ext cx="3331998" cy="1200329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US T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reasury: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$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35 = 1 Ounce Gold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816630"/>
            <a:ext cx="4559300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Market price 1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oz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= &gt;$40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790" y="-81224"/>
            <a:ext cx="2438400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097" y="1774701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883" y="3987712"/>
            <a:ext cx="2698775" cy="18012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118" y="2138628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5862" y="202528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227" y="224005"/>
            <a:ext cx="2681701" cy="2188932"/>
          </a:xfrm>
          <a:prstGeom prst="rect">
            <a:avLst/>
          </a:prstGeom>
        </p:spPr>
      </p:pic>
      <p:sp>
        <p:nvSpPr>
          <p:cNvPr id="19" name="Left Arrow 18"/>
          <p:cNvSpPr/>
          <p:nvPr/>
        </p:nvSpPr>
        <p:spPr>
          <a:xfrm>
            <a:off x="2216972" y="1012971"/>
            <a:ext cx="3557655" cy="20246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 some central bankers had more $$ in forex reserve than USA had gold.</a:t>
            </a:r>
            <a:endParaRPr lang="en-US" dirty="0"/>
          </a:p>
        </p:txBody>
      </p:sp>
      <p:sp>
        <p:nvSpPr>
          <p:cNvPr id="20" name="Left Arrow 19"/>
          <p:cNvSpPr/>
          <p:nvPr/>
        </p:nvSpPr>
        <p:spPr>
          <a:xfrm rot="1034833">
            <a:off x="3050507" y="4272599"/>
            <a:ext cx="3796481" cy="6072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Give dollar, get gold, sell in market</a:t>
            </a:r>
            <a:endParaRPr lang="en-US" dirty="0"/>
          </a:p>
        </p:txBody>
      </p:sp>
      <p:sp>
        <p:nvSpPr>
          <p:cNvPr id="21" name="Rectangular Callout 20"/>
          <p:cNvSpPr/>
          <p:nvPr/>
        </p:nvSpPr>
        <p:spPr>
          <a:xfrm>
            <a:off x="2751993" y="1781531"/>
            <a:ext cx="4558048" cy="3459453"/>
          </a:xfrm>
          <a:prstGeom prst="wedgeRectCallout">
            <a:avLst>
              <a:gd name="adj1" fmla="val -61954"/>
              <a:gd name="adj2" fmla="val -3678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Hey I won’t allow this “Gold convertibility”!...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Besides, need free hand to print dollars for cold war &amp; arm race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So Gold pegged fixed exchange rate…stopped, by Nixon.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73</a:t>
            </a:r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 floating </a:t>
            </a:r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exchange</a:t>
            </a:r>
            <a:endParaRPr lang="en-US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871" y="5191050"/>
            <a:ext cx="1625886" cy="160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4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444" y="3810360"/>
            <a:ext cx="7253555" cy="3022315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801729"/>
              </p:ext>
            </p:extLst>
          </p:nvPr>
        </p:nvGraphicFramePr>
        <p:xfrm>
          <a:off x="-588961" y="688358"/>
          <a:ext cx="8247062" cy="5837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Currency standard vs exchange rate regime [don’t confuse]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876675" y="952500"/>
            <a:ext cx="5267325" cy="5905500"/>
            <a:chOff x="3162301" y="795523"/>
            <a:chExt cx="5267325" cy="5905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2301" y="795523"/>
              <a:ext cx="4495800" cy="59055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97641" y="795523"/>
              <a:ext cx="931985" cy="2500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200" dirty="0" smtClean="0"/>
                <a:t>Fixed exchange</a:t>
              </a:r>
            </a:p>
            <a:p>
              <a:pPr algn="ctr"/>
              <a:r>
                <a:rPr lang="en-US" sz="3200" dirty="0" smtClean="0"/>
                <a:t>DEVALUATION</a:t>
              </a:r>
              <a:endParaRPr lang="en-US" sz="32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97641" y="3295650"/>
              <a:ext cx="931985" cy="340537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200" dirty="0" smtClean="0"/>
                <a:t>Managed float </a:t>
              </a:r>
            </a:p>
            <a:p>
              <a:pPr algn="ctr"/>
              <a:r>
                <a:rPr lang="en-US" sz="3200" dirty="0" smtClean="0"/>
                <a:t>Depreciation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87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98ACAE-44D9-40DB-8E2F-27F9AB6E56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498ACAE-44D9-40DB-8E2F-27F9AB6E56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11A5B7-3037-4863-88F8-EAA6F7196B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311A5B7-3037-4863-88F8-EAA6F7196B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C7FBD6-90A1-42B7-A528-76B59F159E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AC7FBD6-90A1-42B7-A528-76B59F159E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544E17-709D-43C4-916E-BC212AE400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B0544E17-709D-43C4-916E-BC212AE400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AA2073-8210-4A0F-B1CF-7E25FF469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1AA2073-8210-4A0F-B1CF-7E25FF4694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330B07-E403-4364-B136-ABFCD4A74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4C330B07-E403-4364-B136-ABFCD4A74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77E986-E619-4C12-B00D-CADE39F149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6D77E986-E619-4C12-B00D-CADE39F149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E287F1-719F-4AF4-AE4E-10A77681A2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6AE287F1-719F-4AF4-AE4E-10A77681A2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C2A51E-33E0-4B62-A4B8-E93126B2F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C3C2A51E-33E0-4B62-A4B8-E93126B2F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09257"/>
            <a:ext cx="6252357" cy="3548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099" y="2579416"/>
            <a:ext cx="2958783" cy="2219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5805182" y="4731391"/>
            <a:ext cx="2978091" cy="570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SELF Study: BES163- IMF reform.</a:t>
            </a:r>
          </a:p>
          <a:p>
            <a:pPr algn="ctr"/>
            <a:r>
              <a:rPr lang="en-US" dirty="0" smtClean="0">
                <a:hlinkClick r:id="rId5"/>
              </a:rPr>
              <a:t>Video Link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20832"/>
            <a:ext cx="5917223" cy="33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</a:t>
            </a:r>
            <a:r>
              <a:rPr lang="en-US" dirty="0" err="1" smtClean="0"/>
              <a:t>std</a:t>
            </a:r>
            <a:r>
              <a:rPr lang="en-US" dirty="0" smtClean="0"/>
              <a:t> sys: IMF SDR-&gt;Dollar-&gt;Gold hence SDR “Paper Gold”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3445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658" y="25131"/>
            <a:ext cx="6949136" cy="68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08753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Organizations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7508" y="4057650"/>
            <a:ext cx="4274405" cy="923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WTO Aims to Reduce barrier to international Trade…2 types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520" y="3207879"/>
            <a:ext cx="1699541" cy="169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0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868</TotalTime>
  <Words>1914</Words>
  <Application>Microsoft Office PowerPoint</Application>
  <PresentationFormat>On-screen Show (4:3)</PresentationFormat>
  <Paragraphs>331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BRIJ43_PURPLE_17</vt:lpstr>
      <vt:lpstr>Economy: 6 pillars + theory  + current + BES17 (pre cum Mains)</vt:lpstr>
      <vt:lpstr>International Organizations</vt:lpstr>
      <vt:lpstr>IMF: Gold Standard Exchange Rate</vt:lpstr>
      <vt:lpstr>Gold Standard System: Triffin Dilemma</vt:lpstr>
      <vt:lpstr>1970s</vt:lpstr>
      <vt:lpstr>Currency standard vs exchange rate regime [don’t confuse]</vt:lpstr>
      <vt:lpstr>Gold std sys: IMF SDR-&gt;Dollar-&gt;Gold hence SDR “Paper Gold”</vt:lpstr>
      <vt:lpstr>PowerPoint Presentation</vt:lpstr>
      <vt:lpstr>International Organizations</vt:lpstr>
      <vt:lpstr>Tariff Barriers: all countries want to protect local business</vt:lpstr>
      <vt:lpstr>Non-Tariff Barriers: all countries want to protect local business</vt:lpstr>
      <vt:lpstr>WTO AoA-&gt;Subsidies “BOXES” (Classification)</vt:lpstr>
      <vt:lpstr>WTO-&gt;AoA-&gt; Amber Box: Production in 86-87..</vt:lpstr>
      <vt:lpstr>Trade Facilitation agreement: 2/3rd members needed to ratify</vt:lpstr>
      <vt:lpstr>PowerPoint Presentation</vt:lpstr>
      <vt:lpstr>World Trade Organization-Structure</vt:lpstr>
      <vt:lpstr>WTO Ministerial conference each 2 years</vt:lpstr>
      <vt:lpstr>WTO Ministerial conference each 2 years</vt:lpstr>
      <vt:lpstr>PowerPoint Presentation</vt:lpstr>
      <vt:lpstr>Misc: WTO: GATT, GATS: MFN? Most Favoured Nation?</vt:lpstr>
      <vt:lpstr>WTO : Misc. agreements</vt:lpstr>
      <vt:lpstr>International Organizations: SELF STUDY</vt:lpstr>
      <vt:lpstr>PowerPoint Presentation</vt:lpstr>
      <vt:lpstr>http://mrunal.org/category/diplomacy</vt:lpstr>
      <vt:lpstr>Trade Agreements</vt:lpstr>
      <vt:lpstr>Association of South East Asian Nations (10)</vt:lpstr>
      <vt:lpstr>Regional Trade Agreements: FTA on “steroids”  [investment, labour]</vt:lpstr>
      <vt:lpstr>TPP: 12 members :USA + Canada + 10 Asia-Pacific</vt:lpstr>
      <vt:lpstr>Economy: 6 pillars + theory  + current + BES17 (pre cum Mains)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335</cp:revision>
  <dcterms:created xsi:type="dcterms:W3CDTF">2017-04-16T12:02:00Z</dcterms:created>
  <dcterms:modified xsi:type="dcterms:W3CDTF">2017-06-03T18:08:02Z</dcterms:modified>
</cp:coreProperties>
</file>